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Lst>
  <p:sldIdLst>
    <p:sldId id="2482" r:id="rId5"/>
    <p:sldId id="2485" r:id="rId6"/>
    <p:sldId id="2483" r:id="rId7"/>
  </p:sldIdLst>
  <p:sldSz cx="12192000" cy="6858000"/>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 Nuñez" userId="caad199e-e258-4195-8b3a-2b7d6a827a9f" providerId="ADAL" clId="{B80D1365-C344-470F-8E60-EE5B05BBA5E9}"/>
    <pc:docChg chg="modSld">
      <pc:chgData name="Gabriel Nuñez" userId="caad199e-e258-4195-8b3a-2b7d6a827a9f" providerId="ADAL" clId="{B80D1365-C344-470F-8E60-EE5B05BBA5E9}" dt="2025-03-21T13:38:33.697" v="132" actId="1038"/>
      <pc:docMkLst>
        <pc:docMk/>
      </pc:docMkLst>
      <pc:sldChg chg="modSp mod">
        <pc:chgData name="Gabriel Nuñez" userId="caad199e-e258-4195-8b3a-2b7d6a827a9f" providerId="ADAL" clId="{B80D1365-C344-470F-8E60-EE5B05BBA5E9}" dt="2025-03-21T13:38:33.697" v="132" actId="1038"/>
        <pc:sldMkLst>
          <pc:docMk/>
          <pc:sldMk cId="1060332732" sldId="2485"/>
        </pc:sldMkLst>
        <pc:spChg chg="mod">
          <ac:chgData name="Gabriel Nuñez" userId="caad199e-e258-4195-8b3a-2b7d6a827a9f" providerId="ADAL" clId="{B80D1365-C344-470F-8E60-EE5B05BBA5E9}" dt="2025-03-21T13:37:46.108" v="110" actId="1035"/>
          <ac:spMkLst>
            <pc:docMk/>
            <pc:sldMk cId="1060332732" sldId="2485"/>
            <ac:spMk id="21" creationId="{330EACBF-A96A-2A1F-9FD6-E7011FF97E3F}"/>
          </ac:spMkLst>
        </pc:spChg>
        <pc:spChg chg="mod">
          <ac:chgData name="Gabriel Nuñez" userId="caad199e-e258-4195-8b3a-2b7d6a827a9f" providerId="ADAL" clId="{B80D1365-C344-470F-8E60-EE5B05BBA5E9}" dt="2025-03-21T13:37:36.926" v="69" actId="1036"/>
          <ac:spMkLst>
            <pc:docMk/>
            <pc:sldMk cId="1060332732" sldId="2485"/>
            <ac:spMk id="23" creationId="{8A663F88-0A60-5382-B727-1101F49E8D96}"/>
          </ac:spMkLst>
        </pc:spChg>
        <pc:picChg chg="mod">
          <ac:chgData name="Gabriel Nuñez" userId="caad199e-e258-4195-8b3a-2b7d6a827a9f" providerId="ADAL" clId="{B80D1365-C344-470F-8E60-EE5B05BBA5E9}" dt="2025-03-21T13:38:33.697" v="132" actId="1038"/>
          <ac:picMkLst>
            <pc:docMk/>
            <pc:sldMk cId="1060332732" sldId="2485"/>
            <ac:picMk id="4" creationId="{839CDD04-C44C-9935-53FB-510EDADE4ADA}"/>
          </ac:picMkLst>
        </pc:picChg>
        <pc:picChg chg="mod">
          <ac:chgData name="Gabriel Nuñez" userId="caad199e-e258-4195-8b3a-2b7d6a827a9f" providerId="ADAL" clId="{B80D1365-C344-470F-8E60-EE5B05BBA5E9}" dt="2025-03-21T13:38:33.697" v="132" actId="1038"/>
          <ac:picMkLst>
            <pc:docMk/>
            <pc:sldMk cId="1060332732" sldId="2485"/>
            <ac:picMk id="11" creationId="{70059402-2A26-B40F-528D-4BEAC80412FA}"/>
          </ac:picMkLst>
        </pc:picChg>
        <pc:picChg chg="mod">
          <ac:chgData name="Gabriel Nuñez" userId="caad199e-e258-4195-8b3a-2b7d6a827a9f" providerId="ADAL" clId="{B80D1365-C344-470F-8E60-EE5B05BBA5E9}" dt="2025-03-21T13:38:33.697" v="132" actId="1038"/>
          <ac:picMkLst>
            <pc:docMk/>
            <pc:sldMk cId="1060332732" sldId="2485"/>
            <ac:picMk id="13" creationId="{8B57DDBC-E169-084E-9277-47DC605AFDEA}"/>
          </ac:picMkLst>
        </pc:picChg>
        <pc:picChg chg="mod">
          <ac:chgData name="Gabriel Nuñez" userId="caad199e-e258-4195-8b3a-2b7d6a827a9f" providerId="ADAL" clId="{B80D1365-C344-470F-8E60-EE5B05BBA5E9}" dt="2025-03-21T13:38:33.697" v="132" actId="1038"/>
          <ac:picMkLst>
            <pc:docMk/>
            <pc:sldMk cId="1060332732" sldId="2485"/>
            <ac:picMk id="15" creationId="{85864DA8-52B1-C13F-D6E5-6511E901898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5442">
                <a:solidFill>
                  <a:schemeClr val="bg1"/>
                </a:solidFill>
              </a:defRPr>
            </a:lvl1pPr>
          </a:lstStyle>
          <a:p>
            <a:r>
              <a:rPr lang="es-ES" dirty="0"/>
              <a:t>Haga clic para modificar el estilo de título del patrón</a:t>
            </a:r>
            <a:endParaRPr lang="es-CO" dirty="0"/>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177">
                <a:solidFill>
                  <a:schemeClr val="bg1"/>
                </a:solidFill>
              </a:defRPr>
            </a:lvl1pPr>
            <a:lvl2pPr marL="414680" indent="0" algn="ctr">
              <a:buNone/>
              <a:defRPr sz="1814"/>
            </a:lvl2pPr>
            <a:lvl3pPr marL="829361" indent="0" algn="ctr">
              <a:buNone/>
              <a:defRPr sz="1633"/>
            </a:lvl3pPr>
            <a:lvl4pPr marL="1244041" indent="0" algn="ctr">
              <a:buNone/>
              <a:defRPr sz="1451"/>
            </a:lvl4pPr>
            <a:lvl5pPr marL="1658722" indent="0" algn="ctr">
              <a:buNone/>
              <a:defRPr sz="1451"/>
            </a:lvl5pPr>
            <a:lvl6pPr marL="2073402" indent="0" algn="ctr">
              <a:buNone/>
              <a:defRPr sz="1451"/>
            </a:lvl6pPr>
            <a:lvl7pPr marL="2488082" indent="0" algn="ctr">
              <a:buNone/>
              <a:defRPr sz="1451"/>
            </a:lvl7pPr>
            <a:lvl8pPr marL="2902763" indent="0" algn="ctr">
              <a:buNone/>
              <a:defRPr sz="1451"/>
            </a:lvl8pPr>
            <a:lvl9pPr marL="3317443" indent="0" algn="ctr">
              <a:buNone/>
              <a:defRPr sz="1451"/>
            </a:lvl9pPr>
          </a:lstStyle>
          <a:p>
            <a:r>
              <a:rPr lang="es-ES" dirty="0"/>
              <a:t>Haga clic para editar el estilo de subtítulo del patrón</a:t>
            </a:r>
            <a:endParaRPr lang="es-CO" dirty="0"/>
          </a:p>
        </p:txBody>
      </p:sp>
      <p:sp>
        <p:nvSpPr>
          <p:cNvPr id="4" name="Marcador de fecha 3"/>
          <p:cNvSpPr>
            <a:spLocks noGrp="1"/>
          </p:cNvSpPr>
          <p:nvPr>
            <p:ph type="dt" sz="half" idx="10"/>
          </p:nvPr>
        </p:nvSpPr>
        <p:spPr/>
        <p:txBody>
          <a:bodyPr/>
          <a:lstStyle/>
          <a:p>
            <a:fld id="{94E8BEF2-03FA-48A9-9F39-E161119A24F1}" type="datetimeFigureOut">
              <a:rPr lang="es-CO" smtClean="0"/>
              <a:t>18/03/2025</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C349688-0438-449A-8C97-C97614038AFB}" type="slidenum">
              <a:rPr lang="es-CO" smtClean="0"/>
              <a:t>‹Nº›</a:t>
            </a:fld>
            <a:endParaRPr lang="es-CO"/>
          </a:p>
        </p:txBody>
      </p:sp>
    </p:spTree>
    <p:extLst>
      <p:ext uri="{BB962C8B-B14F-4D97-AF65-F5344CB8AC3E}">
        <p14:creationId xmlns:p14="http://schemas.microsoft.com/office/powerpoint/2010/main" val="2820720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2_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15140"/>
          </a:xfrm>
          <a:prstGeom prst="rect">
            <a:avLst/>
          </a:prstGeom>
        </p:spPr>
      </p:pic>
      <p:sp>
        <p:nvSpPr>
          <p:cNvPr id="2" name="Título 1"/>
          <p:cNvSpPr>
            <a:spLocks noGrp="1"/>
          </p:cNvSpPr>
          <p:nvPr>
            <p:ph type="title"/>
          </p:nvPr>
        </p:nvSpPr>
        <p:spPr>
          <a:xfrm>
            <a:off x="831850" y="1709739"/>
            <a:ext cx="10515600" cy="2852737"/>
          </a:xfrm>
        </p:spPr>
        <p:txBody>
          <a:bodyPr anchor="b"/>
          <a:lstStyle>
            <a:lvl1pPr>
              <a:defRPr sz="5442" b="1">
                <a:solidFill>
                  <a:srgbClr val="2B4D94"/>
                </a:solidFill>
              </a:defRPr>
            </a:lvl1pPr>
          </a:lstStyle>
          <a:p>
            <a:r>
              <a:rPr lang="es-ES" dirty="0"/>
              <a:t>Haga clic para modificar el estilo de título del patrón</a:t>
            </a:r>
            <a:endParaRPr lang="es-CO" dirty="0"/>
          </a:p>
        </p:txBody>
      </p:sp>
      <p:sp>
        <p:nvSpPr>
          <p:cNvPr id="3" name="Marcador de texto 2"/>
          <p:cNvSpPr>
            <a:spLocks noGrp="1"/>
          </p:cNvSpPr>
          <p:nvPr>
            <p:ph type="body" idx="1"/>
          </p:nvPr>
        </p:nvSpPr>
        <p:spPr>
          <a:xfrm>
            <a:off x="831850" y="4589463"/>
            <a:ext cx="10515600" cy="1500187"/>
          </a:xfrm>
        </p:spPr>
        <p:txBody>
          <a:bodyPr/>
          <a:lstStyle>
            <a:lvl1pPr marL="0" indent="0">
              <a:buNone/>
              <a:defRPr sz="2177">
                <a:solidFill>
                  <a:schemeClr val="tx1">
                    <a:tint val="75000"/>
                  </a:schemeClr>
                </a:solidFill>
              </a:defRPr>
            </a:lvl1pPr>
            <a:lvl2pPr marL="414680" indent="0">
              <a:buNone/>
              <a:defRPr sz="1814">
                <a:solidFill>
                  <a:schemeClr val="tx1">
                    <a:tint val="75000"/>
                  </a:schemeClr>
                </a:solidFill>
              </a:defRPr>
            </a:lvl2pPr>
            <a:lvl3pPr marL="829361" indent="0">
              <a:buNone/>
              <a:defRPr sz="1633">
                <a:solidFill>
                  <a:schemeClr val="tx1">
                    <a:tint val="75000"/>
                  </a:schemeClr>
                </a:solidFill>
              </a:defRPr>
            </a:lvl3pPr>
            <a:lvl4pPr marL="1244041" indent="0">
              <a:buNone/>
              <a:defRPr sz="1451">
                <a:solidFill>
                  <a:schemeClr val="tx1">
                    <a:tint val="75000"/>
                  </a:schemeClr>
                </a:solidFill>
              </a:defRPr>
            </a:lvl4pPr>
            <a:lvl5pPr marL="1658722" indent="0">
              <a:buNone/>
              <a:defRPr sz="1451">
                <a:solidFill>
                  <a:schemeClr val="tx1">
                    <a:tint val="75000"/>
                  </a:schemeClr>
                </a:solidFill>
              </a:defRPr>
            </a:lvl5pPr>
            <a:lvl6pPr marL="2073402" indent="0">
              <a:buNone/>
              <a:defRPr sz="1451">
                <a:solidFill>
                  <a:schemeClr val="tx1">
                    <a:tint val="75000"/>
                  </a:schemeClr>
                </a:solidFill>
              </a:defRPr>
            </a:lvl6pPr>
            <a:lvl7pPr marL="2488082" indent="0">
              <a:buNone/>
              <a:defRPr sz="1451">
                <a:solidFill>
                  <a:schemeClr val="tx1">
                    <a:tint val="75000"/>
                  </a:schemeClr>
                </a:solidFill>
              </a:defRPr>
            </a:lvl7pPr>
            <a:lvl8pPr marL="2902763" indent="0">
              <a:buNone/>
              <a:defRPr sz="1451">
                <a:solidFill>
                  <a:schemeClr val="tx1">
                    <a:tint val="75000"/>
                  </a:schemeClr>
                </a:solidFill>
              </a:defRPr>
            </a:lvl8pPr>
            <a:lvl9pPr marL="3317443" indent="0">
              <a:buNone/>
              <a:defRPr sz="1451">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94E8BEF2-03FA-48A9-9F39-E161119A24F1}" type="datetimeFigureOut">
              <a:rPr lang="es-CO" smtClean="0"/>
              <a:t>18/03/2025</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C349688-0438-449A-8C97-C97614038AFB}" type="slidenum">
              <a:rPr lang="es-CO" smtClean="0"/>
              <a:t>‹Nº›</a:t>
            </a:fld>
            <a:endParaRPr lang="es-CO"/>
          </a:p>
        </p:txBody>
      </p:sp>
      <p:pic>
        <p:nvPicPr>
          <p:cNvPr id="9" name="Imagen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27128" y="5490992"/>
            <a:ext cx="2069276" cy="865359"/>
          </a:xfrm>
          <a:prstGeom prst="rect">
            <a:avLst/>
          </a:prstGeom>
        </p:spPr>
      </p:pic>
    </p:spTree>
    <p:extLst>
      <p:ext uri="{BB962C8B-B14F-4D97-AF65-F5344CB8AC3E}">
        <p14:creationId xmlns:p14="http://schemas.microsoft.com/office/powerpoint/2010/main" val="195933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3_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9"/>
            <a:ext cx="10515600" cy="2852737"/>
          </a:xfrm>
        </p:spPr>
        <p:txBody>
          <a:bodyPr anchor="b"/>
          <a:lstStyle>
            <a:lvl1pPr>
              <a:defRPr sz="5442" b="1">
                <a:solidFill>
                  <a:srgbClr val="F8CD02"/>
                </a:solidFill>
              </a:defRPr>
            </a:lvl1pPr>
          </a:lstStyle>
          <a:p>
            <a:r>
              <a:rPr lang="es-ES" dirty="0"/>
              <a:t>Haga clic para modificar el estilo de título del patrón</a:t>
            </a:r>
            <a:endParaRPr lang="es-CO" dirty="0"/>
          </a:p>
        </p:txBody>
      </p:sp>
      <p:sp>
        <p:nvSpPr>
          <p:cNvPr id="3" name="Marcador de texto 2"/>
          <p:cNvSpPr>
            <a:spLocks noGrp="1"/>
          </p:cNvSpPr>
          <p:nvPr>
            <p:ph type="body" idx="1"/>
          </p:nvPr>
        </p:nvSpPr>
        <p:spPr>
          <a:xfrm>
            <a:off x="831850" y="4589463"/>
            <a:ext cx="10515600" cy="1500187"/>
          </a:xfrm>
        </p:spPr>
        <p:txBody>
          <a:bodyPr/>
          <a:lstStyle>
            <a:lvl1pPr marL="0" indent="0">
              <a:buNone/>
              <a:defRPr sz="2177">
                <a:solidFill>
                  <a:schemeClr val="tx1">
                    <a:tint val="75000"/>
                  </a:schemeClr>
                </a:solidFill>
              </a:defRPr>
            </a:lvl1pPr>
            <a:lvl2pPr marL="414680" indent="0">
              <a:buNone/>
              <a:defRPr sz="1814">
                <a:solidFill>
                  <a:schemeClr val="tx1">
                    <a:tint val="75000"/>
                  </a:schemeClr>
                </a:solidFill>
              </a:defRPr>
            </a:lvl2pPr>
            <a:lvl3pPr marL="829361" indent="0">
              <a:buNone/>
              <a:defRPr sz="1633">
                <a:solidFill>
                  <a:schemeClr val="tx1">
                    <a:tint val="75000"/>
                  </a:schemeClr>
                </a:solidFill>
              </a:defRPr>
            </a:lvl3pPr>
            <a:lvl4pPr marL="1244041" indent="0">
              <a:buNone/>
              <a:defRPr sz="1451">
                <a:solidFill>
                  <a:schemeClr val="tx1">
                    <a:tint val="75000"/>
                  </a:schemeClr>
                </a:solidFill>
              </a:defRPr>
            </a:lvl4pPr>
            <a:lvl5pPr marL="1658722" indent="0">
              <a:buNone/>
              <a:defRPr sz="1451">
                <a:solidFill>
                  <a:schemeClr val="tx1">
                    <a:tint val="75000"/>
                  </a:schemeClr>
                </a:solidFill>
              </a:defRPr>
            </a:lvl5pPr>
            <a:lvl6pPr marL="2073402" indent="0">
              <a:buNone/>
              <a:defRPr sz="1451">
                <a:solidFill>
                  <a:schemeClr val="tx1">
                    <a:tint val="75000"/>
                  </a:schemeClr>
                </a:solidFill>
              </a:defRPr>
            </a:lvl6pPr>
            <a:lvl7pPr marL="2488082" indent="0">
              <a:buNone/>
              <a:defRPr sz="1451">
                <a:solidFill>
                  <a:schemeClr val="tx1">
                    <a:tint val="75000"/>
                  </a:schemeClr>
                </a:solidFill>
              </a:defRPr>
            </a:lvl7pPr>
            <a:lvl8pPr marL="2902763" indent="0">
              <a:buNone/>
              <a:defRPr sz="1451">
                <a:solidFill>
                  <a:schemeClr val="tx1">
                    <a:tint val="75000"/>
                  </a:schemeClr>
                </a:solidFill>
              </a:defRPr>
            </a:lvl8pPr>
            <a:lvl9pPr marL="3317443" indent="0">
              <a:buNone/>
              <a:defRPr sz="1451">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94E8BEF2-03FA-48A9-9F39-E161119A24F1}" type="datetimeFigureOut">
              <a:rPr lang="es-CO" smtClean="0"/>
              <a:t>18/03/2025</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C349688-0438-449A-8C97-C97614038AFB}" type="slidenum">
              <a:rPr lang="es-CO" smtClean="0"/>
              <a:t>‹Nº›</a:t>
            </a:fld>
            <a:endParaRPr lang="es-CO"/>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15140"/>
          </a:xfrm>
          <a:prstGeom prst="rect">
            <a:avLst/>
          </a:prstGeom>
        </p:spPr>
      </p:pic>
      <p:pic>
        <p:nvPicPr>
          <p:cNvPr id="9" name="Imagen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27128" y="5490992"/>
            <a:ext cx="2069276" cy="865359"/>
          </a:xfrm>
          <a:prstGeom prst="rect">
            <a:avLst/>
          </a:prstGeom>
        </p:spPr>
      </p:pic>
    </p:spTree>
    <p:extLst>
      <p:ext uri="{BB962C8B-B14F-4D97-AF65-F5344CB8AC3E}">
        <p14:creationId xmlns:p14="http://schemas.microsoft.com/office/powerpoint/2010/main" val="1142943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 y="21430"/>
            <a:ext cx="12252960" cy="6849216"/>
          </a:xfrm>
          <a:prstGeom prst="rect">
            <a:avLst/>
          </a:prstGeom>
        </p:spPr>
      </p:pic>
      <p:sp>
        <p:nvSpPr>
          <p:cNvPr id="2" name="Título 1"/>
          <p:cNvSpPr>
            <a:spLocks noGrp="1"/>
          </p:cNvSpPr>
          <p:nvPr>
            <p:ph type="title"/>
          </p:nvPr>
        </p:nvSpPr>
        <p:spPr>
          <a:xfrm>
            <a:off x="838202" y="365126"/>
            <a:ext cx="9054737" cy="1325563"/>
          </a:xfrm>
        </p:spPr>
        <p:txBody>
          <a:bodyPr/>
          <a:lstStyle>
            <a:lvl1pPr>
              <a:defRPr b="1">
                <a:solidFill>
                  <a:srgbClr val="1BA29C"/>
                </a:solidFill>
              </a:defRPr>
            </a:lvl1pPr>
          </a:lstStyle>
          <a:p>
            <a:r>
              <a:rPr lang="es-ES" dirty="0"/>
              <a:t>Haga clic para modificar el estilo de título del patrón</a:t>
            </a:r>
            <a:endParaRPr lang="es-CO" dirty="0"/>
          </a:p>
        </p:txBody>
      </p:sp>
      <p:sp>
        <p:nvSpPr>
          <p:cNvPr id="3" name="Marcador de contenido 2"/>
          <p:cNvSpPr>
            <a:spLocks noGrp="1"/>
          </p:cNvSpPr>
          <p:nvPr>
            <p:ph sz="half" idx="1"/>
          </p:nvPr>
        </p:nvSpPr>
        <p:spPr>
          <a:xfrm>
            <a:off x="838200" y="1825625"/>
            <a:ext cx="4600303" cy="4351338"/>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5" name="Marcador de fecha 4"/>
          <p:cNvSpPr>
            <a:spLocks noGrp="1"/>
          </p:cNvSpPr>
          <p:nvPr>
            <p:ph type="dt" sz="half" idx="10"/>
          </p:nvPr>
        </p:nvSpPr>
        <p:spPr/>
        <p:txBody>
          <a:bodyPr/>
          <a:lstStyle/>
          <a:p>
            <a:fld id="{94E8BEF2-03FA-48A9-9F39-E161119A24F1}" type="datetimeFigureOut">
              <a:rPr lang="es-CO" smtClean="0"/>
              <a:t>18/03/2025</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a:xfrm>
            <a:off x="8610600" y="6356351"/>
            <a:ext cx="1543594" cy="365125"/>
          </a:xfrm>
        </p:spPr>
        <p:txBody>
          <a:bodyPr/>
          <a:lstStyle/>
          <a:p>
            <a:fld id="{5C349688-0438-449A-8C97-C97614038AFB}" type="slidenum">
              <a:rPr lang="es-CO" smtClean="0"/>
              <a:t>‹Nº›</a:t>
            </a:fld>
            <a:endParaRPr lang="es-CO"/>
          </a:p>
        </p:txBody>
      </p:sp>
      <p:sp>
        <p:nvSpPr>
          <p:cNvPr id="9" name="Marcador de contenido 2"/>
          <p:cNvSpPr>
            <a:spLocks noGrp="1"/>
          </p:cNvSpPr>
          <p:nvPr>
            <p:ph sz="half" idx="13"/>
          </p:nvPr>
        </p:nvSpPr>
        <p:spPr>
          <a:xfrm>
            <a:off x="5269773" y="1825625"/>
            <a:ext cx="4623164" cy="4351338"/>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pic>
        <p:nvPicPr>
          <p:cNvPr id="10" name="Imagen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50137" y="5557149"/>
            <a:ext cx="1691710" cy="799201"/>
          </a:xfrm>
          <a:prstGeom prst="rect">
            <a:avLst/>
          </a:prstGeom>
        </p:spPr>
      </p:pic>
    </p:spTree>
    <p:extLst>
      <p:ext uri="{BB962C8B-B14F-4D97-AF65-F5344CB8AC3E}">
        <p14:creationId xmlns:p14="http://schemas.microsoft.com/office/powerpoint/2010/main" val="1104118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30"/>
            <a:ext cx="12192000" cy="6815140"/>
          </a:xfrm>
          <a:prstGeom prst="rect">
            <a:avLst/>
          </a:prstGeom>
        </p:spPr>
      </p:pic>
      <p:sp>
        <p:nvSpPr>
          <p:cNvPr id="2" name="Título 1"/>
          <p:cNvSpPr>
            <a:spLocks noGrp="1"/>
          </p:cNvSpPr>
          <p:nvPr>
            <p:ph type="title"/>
          </p:nvPr>
        </p:nvSpPr>
        <p:spPr>
          <a:xfrm>
            <a:off x="838200" y="2272304"/>
            <a:ext cx="10515600" cy="1325563"/>
          </a:xfrm>
        </p:spPr>
        <p:txBody>
          <a:bodyPr/>
          <a:lstStyle>
            <a:lvl1pPr algn="ctr">
              <a:defRPr b="1">
                <a:solidFill>
                  <a:schemeClr val="bg1"/>
                </a:solidFill>
              </a:defRPr>
            </a:lvl1pPr>
          </a:lstStyle>
          <a:p>
            <a:r>
              <a:rPr lang="es-ES" dirty="0"/>
              <a:t>Haga clic para modificar el estilo de título del patrón</a:t>
            </a:r>
            <a:endParaRPr lang="es-CO" dirty="0"/>
          </a:p>
        </p:txBody>
      </p:sp>
      <p:sp>
        <p:nvSpPr>
          <p:cNvPr id="3" name="Marcador de fecha 2"/>
          <p:cNvSpPr>
            <a:spLocks noGrp="1"/>
          </p:cNvSpPr>
          <p:nvPr>
            <p:ph type="dt" sz="half" idx="10"/>
          </p:nvPr>
        </p:nvSpPr>
        <p:spPr/>
        <p:txBody>
          <a:bodyPr/>
          <a:lstStyle/>
          <a:p>
            <a:fld id="{94E8BEF2-03FA-48A9-9F39-E161119A24F1}" type="datetimeFigureOut">
              <a:rPr lang="es-CO" smtClean="0"/>
              <a:t>18/03/2025</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5C349688-0438-449A-8C97-C97614038AFB}" type="slidenum">
              <a:rPr lang="es-CO" smtClean="0"/>
              <a:t>‹Nº›</a:t>
            </a:fld>
            <a:endParaRPr lang="es-CO"/>
          </a:p>
        </p:txBody>
      </p:sp>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83259" y="5257800"/>
            <a:ext cx="2470543" cy="1167139"/>
          </a:xfrm>
          <a:prstGeom prst="rect">
            <a:avLst/>
          </a:prstGeom>
        </p:spPr>
      </p:pic>
    </p:spTree>
    <p:extLst>
      <p:ext uri="{BB962C8B-B14F-4D97-AF65-F5344CB8AC3E}">
        <p14:creationId xmlns:p14="http://schemas.microsoft.com/office/powerpoint/2010/main" val="4247464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4E8BEF2-03FA-48A9-9F39-E161119A24F1}" type="datetimeFigureOut">
              <a:rPr lang="es-CO" smtClean="0"/>
              <a:t>18/03/2025</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5C349688-0438-449A-8C97-C97614038AFB}" type="slidenum">
              <a:rPr lang="es-CO" smtClean="0"/>
              <a:t>‹Nº›</a:t>
            </a:fld>
            <a:endParaRPr lang="es-CO"/>
          </a:p>
        </p:txBody>
      </p:sp>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36570"/>
          </a:xfrm>
          <a:prstGeom prst="rect">
            <a:avLst/>
          </a:prstGeom>
        </p:spPr>
      </p:pic>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83259" y="5257800"/>
            <a:ext cx="2470543" cy="1167139"/>
          </a:xfrm>
          <a:prstGeom prst="rect">
            <a:avLst/>
          </a:prstGeom>
        </p:spPr>
      </p:pic>
    </p:spTree>
    <p:extLst>
      <p:ext uri="{BB962C8B-B14F-4D97-AF65-F5344CB8AC3E}">
        <p14:creationId xmlns:p14="http://schemas.microsoft.com/office/powerpoint/2010/main" val="540236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9" name="Imagen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377" y="-12646"/>
            <a:ext cx="12331337" cy="6893028"/>
          </a:xfrm>
          <a:prstGeom prst="rect">
            <a:avLst/>
          </a:prstGeom>
        </p:spPr>
      </p:pic>
      <p:sp>
        <p:nvSpPr>
          <p:cNvPr id="2" name="Título 1"/>
          <p:cNvSpPr>
            <a:spLocks noGrp="1"/>
          </p:cNvSpPr>
          <p:nvPr>
            <p:ph type="title"/>
          </p:nvPr>
        </p:nvSpPr>
        <p:spPr>
          <a:xfrm>
            <a:off x="839790" y="457200"/>
            <a:ext cx="3932237" cy="1600200"/>
          </a:xfrm>
        </p:spPr>
        <p:txBody>
          <a:bodyPr anchor="b"/>
          <a:lstStyle>
            <a:lvl1pPr>
              <a:defRPr sz="2902" b="1">
                <a:solidFill>
                  <a:srgbClr val="1BA29C"/>
                </a:solidFill>
              </a:defRPr>
            </a:lvl1pPr>
          </a:lstStyle>
          <a:p>
            <a:r>
              <a:rPr lang="es-ES" dirty="0"/>
              <a:t>Haga clic para modificar el estilo de título del patrón</a:t>
            </a:r>
            <a:endParaRPr lang="es-CO" dirty="0"/>
          </a:p>
        </p:txBody>
      </p:sp>
      <p:sp>
        <p:nvSpPr>
          <p:cNvPr id="3" name="Marcador de contenido 2"/>
          <p:cNvSpPr>
            <a:spLocks noGrp="1"/>
          </p:cNvSpPr>
          <p:nvPr>
            <p:ph idx="1"/>
          </p:nvPr>
        </p:nvSpPr>
        <p:spPr>
          <a:xfrm>
            <a:off x="5183188" y="457201"/>
            <a:ext cx="4814252" cy="5403850"/>
          </a:xfrm>
        </p:spPr>
        <p:txBody>
          <a:bodyPr/>
          <a:lstStyle>
            <a:lvl1pPr>
              <a:defRPr sz="2902">
                <a:solidFill>
                  <a:schemeClr val="bg2">
                    <a:lumMod val="50000"/>
                  </a:schemeClr>
                </a:solidFill>
              </a:defRPr>
            </a:lvl1pPr>
            <a:lvl2pPr>
              <a:defRPr sz="2540">
                <a:solidFill>
                  <a:schemeClr val="bg2">
                    <a:lumMod val="50000"/>
                  </a:schemeClr>
                </a:solidFill>
              </a:defRPr>
            </a:lvl2pPr>
            <a:lvl3pPr>
              <a:defRPr sz="2177">
                <a:solidFill>
                  <a:schemeClr val="bg2">
                    <a:lumMod val="50000"/>
                  </a:schemeClr>
                </a:solidFill>
              </a:defRPr>
            </a:lvl3pPr>
            <a:lvl4pPr>
              <a:defRPr sz="1814">
                <a:solidFill>
                  <a:schemeClr val="bg2">
                    <a:lumMod val="50000"/>
                  </a:schemeClr>
                </a:solidFill>
              </a:defRPr>
            </a:lvl4pPr>
            <a:lvl5pPr>
              <a:defRPr sz="1814">
                <a:solidFill>
                  <a:schemeClr val="bg2">
                    <a:lumMod val="50000"/>
                  </a:schemeClr>
                </a:solidFill>
              </a:defRPr>
            </a:lvl5pPr>
            <a:lvl6pPr>
              <a:defRPr sz="1814"/>
            </a:lvl6pPr>
            <a:lvl7pPr>
              <a:defRPr sz="1814"/>
            </a:lvl7pPr>
            <a:lvl8pPr>
              <a:defRPr sz="1814"/>
            </a:lvl8pPr>
            <a:lvl9pPr>
              <a:defRPr sz="1814"/>
            </a:lvl9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texto 3"/>
          <p:cNvSpPr>
            <a:spLocks noGrp="1"/>
          </p:cNvSpPr>
          <p:nvPr>
            <p:ph type="body" sz="half" idx="2"/>
          </p:nvPr>
        </p:nvSpPr>
        <p:spPr>
          <a:xfrm>
            <a:off x="839790" y="2057401"/>
            <a:ext cx="3932237" cy="3811588"/>
          </a:xfrm>
        </p:spPr>
        <p:txBody>
          <a:bodyPr/>
          <a:lstStyle>
            <a:lvl1pPr marL="0" indent="0">
              <a:buNone/>
              <a:defRPr sz="1451">
                <a:solidFill>
                  <a:schemeClr val="bg2">
                    <a:lumMod val="50000"/>
                  </a:schemeClr>
                </a:solidFill>
              </a:defRPr>
            </a:lvl1pPr>
            <a:lvl2pPr marL="414680" indent="0">
              <a:buNone/>
              <a:defRPr sz="1270"/>
            </a:lvl2pPr>
            <a:lvl3pPr marL="829361" indent="0">
              <a:buNone/>
              <a:defRPr sz="1088"/>
            </a:lvl3pPr>
            <a:lvl4pPr marL="1244041" indent="0">
              <a:buNone/>
              <a:defRPr sz="907"/>
            </a:lvl4pPr>
            <a:lvl5pPr marL="1658722" indent="0">
              <a:buNone/>
              <a:defRPr sz="907"/>
            </a:lvl5pPr>
            <a:lvl6pPr marL="2073402" indent="0">
              <a:buNone/>
              <a:defRPr sz="907"/>
            </a:lvl6pPr>
            <a:lvl7pPr marL="2488082" indent="0">
              <a:buNone/>
              <a:defRPr sz="907"/>
            </a:lvl7pPr>
            <a:lvl8pPr marL="2902763" indent="0">
              <a:buNone/>
              <a:defRPr sz="907"/>
            </a:lvl8pPr>
            <a:lvl9pPr marL="3317443" indent="0">
              <a:buNone/>
              <a:defRPr sz="907"/>
            </a:lvl9pPr>
          </a:lstStyle>
          <a:p>
            <a:pPr lvl="0"/>
            <a:r>
              <a:rPr lang="es-ES" dirty="0"/>
              <a:t>Editar el estilo de texto del patrón</a:t>
            </a:r>
          </a:p>
        </p:txBody>
      </p:sp>
      <p:sp>
        <p:nvSpPr>
          <p:cNvPr id="5" name="Marcador de fecha 4"/>
          <p:cNvSpPr>
            <a:spLocks noGrp="1"/>
          </p:cNvSpPr>
          <p:nvPr>
            <p:ph type="dt" sz="half" idx="10"/>
          </p:nvPr>
        </p:nvSpPr>
        <p:spPr/>
        <p:txBody>
          <a:bodyPr/>
          <a:lstStyle/>
          <a:p>
            <a:fld id="{94E8BEF2-03FA-48A9-9F39-E161119A24F1}" type="datetimeFigureOut">
              <a:rPr lang="es-CO" smtClean="0"/>
              <a:t>18/03/2025</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a:xfrm>
            <a:off x="8610600" y="6356351"/>
            <a:ext cx="1386840" cy="365125"/>
          </a:xfrm>
        </p:spPr>
        <p:txBody>
          <a:bodyPr/>
          <a:lstStyle/>
          <a:p>
            <a:fld id="{5C349688-0438-449A-8C97-C97614038AFB}" type="slidenum">
              <a:rPr lang="es-CO" smtClean="0"/>
              <a:t>‹Nº›</a:t>
            </a:fld>
            <a:endParaRPr lang="es-CO"/>
          </a:p>
        </p:txBody>
      </p:sp>
      <p:pic>
        <p:nvPicPr>
          <p:cNvPr id="10" name="Imagen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54640" y="5557149"/>
            <a:ext cx="1691710" cy="799201"/>
          </a:xfrm>
          <a:prstGeom prst="rect">
            <a:avLst/>
          </a:prstGeom>
        </p:spPr>
      </p:pic>
    </p:spTree>
    <p:extLst>
      <p:ext uri="{BB962C8B-B14F-4D97-AF65-F5344CB8AC3E}">
        <p14:creationId xmlns:p14="http://schemas.microsoft.com/office/powerpoint/2010/main" val="3074386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1_Contenido con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2572796" y="457200"/>
            <a:ext cx="3932237" cy="1600200"/>
          </a:xfrm>
        </p:spPr>
        <p:txBody>
          <a:bodyPr anchor="b"/>
          <a:lstStyle>
            <a:lvl1pPr>
              <a:defRPr sz="2902" b="1">
                <a:solidFill>
                  <a:srgbClr val="1BA29C"/>
                </a:solidFill>
              </a:defRPr>
            </a:lvl1pPr>
          </a:lstStyle>
          <a:p>
            <a:r>
              <a:rPr lang="es-ES" dirty="0"/>
              <a:t>Haga clic para modificar el estilo de título del patrón</a:t>
            </a:r>
            <a:endParaRPr lang="es-CO" dirty="0"/>
          </a:p>
        </p:txBody>
      </p:sp>
      <p:sp>
        <p:nvSpPr>
          <p:cNvPr id="3" name="Marcador de contenido 2"/>
          <p:cNvSpPr>
            <a:spLocks noGrp="1"/>
          </p:cNvSpPr>
          <p:nvPr>
            <p:ph idx="1"/>
          </p:nvPr>
        </p:nvSpPr>
        <p:spPr>
          <a:xfrm>
            <a:off x="6916194" y="457203"/>
            <a:ext cx="4814252" cy="4902908"/>
          </a:xfrm>
        </p:spPr>
        <p:txBody>
          <a:bodyPr/>
          <a:lstStyle>
            <a:lvl1pPr>
              <a:defRPr sz="2902">
                <a:solidFill>
                  <a:schemeClr val="bg2">
                    <a:lumMod val="50000"/>
                  </a:schemeClr>
                </a:solidFill>
              </a:defRPr>
            </a:lvl1pPr>
            <a:lvl2pPr>
              <a:defRPr sz="2540">
                <a:solidFill>
                  <a:schemeClr val="bg2">
                    <a:lumMod val="50000"/>
                  </a:schemeClr>
                </a:solidFill>
              </a:defRPr>
            </a:lvl2pPr>
            <a:lvl3pPr>
              <a:defRPr sz="2177">
                <a:solidFill>
                  <a:schemeClr val="bg2">
                    <a:lumMod val="50000"/>
                  </a:schemeClr>
                </a:solidFill>
              </a:defRPr>
            </a:lvl3pPr>
            <a:lvl4pPr>
              <a:defRPr sz="1814">
                <a:solidFill>
                  <a:schemeClr val="bg2">
                    <a:lumMod val="50000"/>
                  </a:schemeClr>
                </a:solidFill>
              </a:defRPr>
            </a:lvl4pPr>
            <a:lvl5pPr>
              <a:defRPr sz="1814">
                <a:solidFill>
                  <a:schemeClr val="bg2">
                    <a:lumMod val="50000"/>
                  </a:schemeClr>
                </a:solidFill>
              </a:defRPr>
            </a:lvl5pPr>
            <a:lvl6pPr>
              <a:defRPr sz="1814"/>
            </a:lvl6pPr>
            <a:lvl7pPr>
              <a:defRPr sz="1814"/>
            </a:lvl7pPr>
            <a:lvl8pPr>
              <a:defRPr sz="1814"/>
            </a:lvl8pPr>
            <a:lvl9pPr>
              <a:defRPr sz="1814"/>
            </a:lvl9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texto 3"/>
          <p:cNvSpPr>
            <a:spLocks noGrp="1"/>
          </p:cNvSpPr>
          <p:nvPr>
            <p:ph type="body" sz="half" idx="2"/>
          </p:nvPr>
        </p:nvSpPr>
        <p:spPr>
          <a:xfrm>
            <a:off x="2578897" y="2057401"/>
            <a:ext cx="3932237" cy="3811588"/>
          </a:xfrm>
        </p:spPr>
        <p:txBody>
          <a:bodyPr/>
          <a:lstStyle>
            <a:lvl1pPr marL="0" indent="0">
              <a:buNone/>
              <a:defRPr sz="1451">
                <a:solidFill>
                  <a:schemeClr val="bg2">
                    <a:lumMod val="50000"/>
                  </a:schemeClr>
                </a:solidFill>
              </a:defRPr>
            </a:lvl1pPr>
            <a:lvl2pPr marL="414680" indent="0">
              <a:buNone/>
              <a:defRPr sz="1270"/>
            </a:lvl2pPr>
            <a:lvl3pPr marL="829361" indent="0">
              <a:buNone/>
              <a:defRPr sz="1088"/>
            </a:lvl3pPr>
            <a:lvl4pPr marL="1244041" indent="0">
              <a:buNone/>
              <a:defRPr sz="907"/>
            </a:lvl4pPr>
            <a:lvl5pPr marL="1658722" indent="0">
              <a:buNone/>
              <a:defRPr sz="907"/>
            </a:lvl5pPr>
            <a:lvl6pPr marL="2073402" indent="0">
              <a:buNone/>
              <a:defRPr sz="907"/>
            </a:lvl6pPr>
            <a:lvl7pPr marL="2488082" indent="0">
              <a:buNone/>
              <a:defRPr sz="907"/>
            </a:lvl7pPr>
            <a:lvl8pPr marL="2902763" indent="0">
              <a:buNone/>
              <a:defRPr sz="907"/>
            </a:lvl8pPr>
            <a:lvl9pPr marL="3317443" indent="0">
              <a:buNone/>
              <a:defRPr sz="907"/>
            </a:lvl9pPr>
          </a:lstStyle>
          <a:p>
            <a:pPr lvl="0"/>
            <a:r>
              <a:rPr lang="es-ES" dirty="0"/>
              <a:t>Editar el estilo de texto del patrón</a:t>
            </a:r>
          </a:p>
        </p:txBody>
      </p:sp>
      <p:sp>
        <p:nvSpPr>
          <p:cNvPr id="5" name="Marcador de fecha 4"/>
          <p:cNvSpPr>
            <a:spLocks noGrp="1"/>
          </p:cNvSpPr>
          <p:nvPr>
            <p:ph type="dt" sz="half" idx="10"/>
          </p:nvPr>
        </p:nvSpPr>
        <p:spPr>
          <a:xfrm>
            <a:off x="2572794" y="6356351"/>
            <a:ext cx="2743200" cy="365125"/>
          </a:xfrm>
        </p:spPr>
        <p:txBody>
          <a:bodyPr/>
          <a:lstStyle/>
          <a:p>
            <a:fld id="{94E8BEF2-03FA-48A9-9F39-E161119A24F1}" type="datetimeFigureOut">
              <a:rPr lang="es-CO" smtClean="0"/>
              <a:t>18/03/2025</a:t>
            </a:fld>
            <a:endParaRPr lang="es-CO"/>
          </a:p>
        </p:txBody>
      </p:sp>
      <p:sp>
        <p:nvSpPr>
          <p:cNvPr id="6" name="Marcador de pie de página 5"/>
          <p:cNvSpPr>
            <a:spLocks noGrp="1"/>
          </p:cNvSpPr>
          <p:nvPr>
            <p:ph type="ftr" sz="quarter" idx="11"/>
          </p:nvPr>
        </p:nvSpPr>
        <p:spPr>
          <a:xfrm>
            <a:off x="5771606" y="6356351"/>
            <a:ext cx="4114800" cy="365125"/>
          </a:xfrm>
        </p:spPr>
        <p:txBody>
          <a:bodyPr/>
          <a:lstStyle/>
          <a:p>
            <a:endParaRPr lang="es-CO"/>
          </a:p>
        </p:txBody>
      </p:sp>
      <p:sp>
        <p:nvSpPr>
          <p:cNvPr id="7" name="Marcador de número de diapositiva 6"/>
          <p:cNvSpPr>
            <a:spLocks noGrp="1"/>
          </p:cNvSpPr>
          <p:nvPr>
            <p:ph type="sldNum" sz="quarter" idx="12"/>
          </p:nvPr>
        </p:nvSpPr>
        <p:spPr>
          <a:xfrm>
            <a:off x="10343606" y="6356351"/>
            <a:ext cx="1386840" cy="365125"/>
          </a:xfrm>
        </p:spPr>
        <p:txBody>
          <a:bodyPr/>
          <a:lstStyle/>
          <a:p>
            <a:fld id="{5C349688-0438-449A-8C97-C97614038AFB}" type="slidenum">
              <a:rPr lang="es-CO" smtClean="0"/>
              <a:t>‹Nº›</a:t>
            </a:fld>
            <a:endParaRPr lang="es-CO" dirty="0"/>
          </a:p>
        </p:txBody>
      </p:sp>
      <p:pic>
        <p:nvPicPr>
          <p:cNvPr id="11" name="Imagen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61170" y="5496635"/>
            <a:ext cx="2069276" cy="865359"/>
          </a:xfrm>
          <a:prstGeom prst="rect">
            <a:avLst/>
          </a:prstGeom>
        </p:spPr>
      </p:pic>
    </p:spTree>
    <p:extLst>
      <p:ext uri="{BB962C8B-B14F-4D97-AF65-F5344CB8AC3E}">
        <p14:creationId xmlns:p14="http://schemas.microsoft.com/office/powerpoint/2010/main" val="1499345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9" name="Imagen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30337" cy="6836570"/>
          </a:xfrm>
          <a:prstGeom prst="rect">
            <a:avLst/>
          </a:prstGeom>
        </p:spPr>
      </p:pic>
      <p:sp>
        <p:nvSpPr>
          <p:cNvPr id="2" name="Título 1"/>
          <p:cNvSpPr>
            <a:spLocks noGrp="1"/>
          </p:cNvSpPr>
          <p:nvPr>
            <p:ph type="title"/>
          </p:nvPr>
        </p:nvSpPr>
        <p:spPr>
          <a:xfrm>
            <a:off x="839790" y="457200"/>
            <a:ext cx="3932237" cy="1600200"/>
          </a:xfrm>
        </p:spPr>
        <p:txBody>
          <a:bodyPr anchor="b"/>
          <a:lstStyle>
            <a:lvl1pPr>
              <a:defRPr sz="2902"/>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9" y="457201"/>
            <a:ext cx="4770709" cy="5403850"/>
          </a:xfrm>
        </p:spPr>
        <p:txBody>
          <a:bodyPr/>
          <a:lstStyle>
            <a:lvl1pPr marL="0" indent="0">
              <a:buNone/>
              <a:defRPr sz="2902"/>
            </a:lvl1pPr>
            <a:lvl2pPr marL="414680" indent="0">
              <a:buNone/>
              <a:defRPr sz="2540"/>
            </a:lvl2pPr>
            <a:lvl3pPr marL="829361" indent="0">
              <a:buNone/>
              <a:defRPr sz="2177"/>
            </a:lvl3pPr>
            <a:lvl4pPr marL="1244041" indent="0">
              <a:buNone/>
              <a:defRPr sz="1814"/>
            </a:lvl4pPr>
            <a:lvl5pPr marL="1658722" indent="0">
              <a:buNone/>
              <a:defRPr sz="1814"/>
            </a:lvl5pPr>
            <a:lvl6pPr marL="2073402" indent="0">
              <a:buNone/>
              <a:defRPr sz="1814"/>
            </a:lvl6pPr>
            <a:lvl7pPr marL="2488082" indent="0">
              <a:buNone/>
              <a:defRPr sz="1814"/>
            </a:lvl7pPr>
            <a:lvl8pPr marL="2902763" indent="0">
              <a:buNone/>
              <a:defRPr sz="1814"/>
            </a:lvl8pPr>
            <a:lvl9pPr marL="3317443" indent="0">
              <a:buNone/>
              <a:defRPr sz="1814"/>
            </a:lvl9pPr>
          </a:lstStyle>
          <a:p>
            <a:endParaRPr lang="es-CO"/>
          </a:p>
        </p:txBody>
      </p:sp>
      <p:sp>
        <p:nvSpPr>
          <p:cNvPr id="4" name="Marcador de texto 3"/>
          <p:cNvSpPr>
            <a:spLocks noGrp="1"/>
          </p:cNvSpPr>
          <p:nvPr>
            <p:ph type="body" sz="half" idx="2"/>
          </p:nvPr>
        </p:nvSpPr>
        <p:spPr>
          <a:xfrm>
            <a:off x="839790" y="2057401"/>
            <a:ext cx="3932237" cy="3811588"/>
          </a:xfrm>
        </p:spPr>
        <p:txBody>
          <a:bodyPr/>
          <a:lstStyle>
            <a:lvl1pPr marL="0" indent="0">
              <a:buNone/>
              <a:defRPr sz="1451"/>
            </a:lvl1pPr>
            <a:lvl2pPr marL="414680" indent="0">
              <a:buNone/>
              <a:defRPr sz="1270"/>
            </a:lvl2pPr>
            <a:lvl3pPr marL="829361" indent="0">
              <a:buNone/>
              <a:defRPr sz="1088"/>
            </a:lvl3pPr>
            <a:lvl4pPr marL="1244041" indent="0">
              <a:buNone/>
              <a:defRPr sz="907"/>
            </a:lvl4pPr>
            <a:lvl5pPr marL="1658722" indent="0">
              <a:buNone/>
              <a:defRPr sz="907"/>
            </a:lvl5pPr>
            <a:lvl6pPr marL="2073402" indent="0">
              <a:buNone/>
              <a:defRPr sz="907"/>
            </a:lvl6pPr>
            <a:lvl7pPr marL="2488082" indent="0">
              <a:buNone/>
              <a:defRPr sz="907"/>
            </a:lvl7pPr>
            <a:lvl8pPr marL="2902763" indent="0">
              <a:buNone/>
              <a:defRPr sz="907"/>
            </a:lvl8pPr>
            <a:lvl9pPr marL="3317443" indent="0">
              <a:buNone/>
              <a:defRPr sz="907"/>
            </a:lvl9pPr>
          </a:lstStyle>
          <a:p>
            <a:pPr lvl="0"/>
            <a:r>
              <a:rPr lang="es-ES"/>
              <a:t>Editar el estilo de texto del patrón</a:t>
            </a:r>
          </a:p>
        </p:txBody>
      </p:sp>
      <p:sp>
        <p:nvSpPr>
          <p:cNvPr id="5" name="Marcador de fecha 4"/>
          <p:cNvSpPr>
            <a:spLocks noGrp="1"/>
          </p:cNvSpPr>
          <p:nvPr>
            <p:ph type="dt" sz="half" idx="10"/>
          </p:nvPr>
        </p:nvSpPr>
        <p:spPr/>
        <p:txBody>
          <a:bodyPr/>
          <a:lstStyle/>
          <a:p>
            <a:fld id="{94E8BEF2-03FA-48A9-9F39-E161119A24F1}" type="datetimeFigureOut">
              <a:rPr lang="es-CO" smtClean="0"/>
              <a:t>18/03/2025</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a:xfrm>
            <a:off x="8610602" y="6356351"/>
            <a:ext cx="1343297" cy="365125"/>
          </a:xfrm>
        </p:spPr>
        <p:txBody>
          <a:bodyPr/>
          <a:lstStyle/>
          <a:p>
            <a:fld id="{5C349688-0438-449A-8C97-C97614038AFB}" type="slidenum">
              <a:rPr lang="es-CO" smtClean="0"/>
              <a:t>‹Nº›</a:t>
            </a:fld>
            <a:endParaRPr lang="es-CO"/>
          </a:p>
        </p:txBody>
      </p:sp>
      <p:pic>
        <p:nvPicPr>
          <p:cNvPr id="11" name="Imagen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54640" y="5557149"/>
            <a:ext cx="1691710" cy="799201"/>
          </a:xfrm>
          <a:prstGeom prst="rect">
            <a:avLst/>
          </a:prstGeom>
        </p:spPr>
      </p:pic>
    </p:spTree>
    <p:extLst>
      <p:ext uri="{BB962C8B-B14F-4D97-AF65-F5344CB8AC3E}">
        <p14:creationId xmlns:p14="http://schemas.microsoft.com/office/powerpoint/2010/main" val="3255734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94E8BEF2-03FA-48A9-9F39-E161119A24F1}" type="datetimeFigureOut">
              <a:rPr lang="es-CO" smtClean="0"/>
              <a:t>18/03/2025</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C349688-0438-449A-8C97-C97614038AFB}" type="slidenum">
              <a:rPr lang="es-CO" smtClean="0"/>
              <a:t>‹Nº›</a:t>
            </a:fld>
            <a:endParaRPr lang="es-CO"/>
          </a:p>
        </p:txBody>
      </p:sp>
    </p:spTree>
    <p:extLst>
      <p:ext uri="{BB962C8B-B14F-4D97-AF65-F5344CB8AC3E}">
        <p14:creationId xmlns:p14="http://schemas.microsoft.com/office/powerpoint/2010/main" val="3162073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94E8BEF2-03FA-48A9-9F39-E161119A24F1}" type="datetimeFigureOut">
              <a:rPr lang="es-CO" smtClean="0"/>
              <a:t>18/03/2025</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C349688-0438-449A-8C97-C97614038AFB}" type="slidenum">
              <a:rPr lang="es-CO" smtClean="0"/>
              <a:t>‹Nº›</a:t>
            </a:fld>
            <a:endParaRPr lang="es-CO"/>
          </a:p>
        </p:txBody>
      </p:sp>
    </p:spTree>
    <p:extLst>
      <p:ext uri="{BB962C8B-B14F-4D97-AF65-F5344CB8AC3E}">
        <p14:creationId xmlns:p14="http://schemas.microsoft.com/office/powerpoint/2010/main" val="3712618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ctrTitle"/>
          </p:nvPr>
        </p:nvSpPr>
        <p:spPr>
          <a:xfrm>
            <a:off x="1332412" y="1077913"/>
            <a:ext cx="3666310" cy="2387600"/>
          </a:xfrm>
        </p:spPr>
        <p:txBody>
          <a:bodyPr anchor="b">
            <a:noAutofit/>
          </a:bodyPr>
          <a:lstStyle>
            <a:lvl1pPr algn="ctr">
              <a:defRPr sz="3991" b="1">
                <a:solidFill>
                  <a:schemeClr val="bg1"/>
                </a:solidFill>
              </a:defRPr>
            </a:lvl1pPr>
          </a:lstStyle>
          <a:p>
            <a:r>
              <a:rPr lang="es-ES" dirty="0"/>
              <a:t>Haga clic para modificar el estilo de título del patrón</a:t>
            </a:r>
            <a:endParaRPr lang="es-CO" dirty="0"/>
          </a:p>
        </p:txBody>
      </p:sp>
      <p:sp>
        <p:nvSpPr>
          <p:cNvPr id="3" name="Subtítulo 2"/>
          <p:cNvSpPr>
            <a:spLocks noGrp="1"/>
          </p:cNvSpPr>
          <p:nvPr>
            <p:ph type="subTitle" idx="1"/>
          </p:nvPr>
        </p:nvSpPr>
        <p:spPr>
          <a:xfrm>
            <a:off x="1393372" y="3602038"/>
            <a:ext cx="3605349" cy="1655762"/>
          </a:xfrm>
        </p:spPr>
        <p:txBody>
          <a:bodyPr/>
          <a:lstStyle>
            <a:lvl1pPr marL="0" indent="0" algn="ctr">
              <a:buNone/>
              <a:defRPr sz="2177">
                <a:solidFill>
                  <a:schemeClr val="bg1"/>
                </a:solidFill>
              </a:defRPr>
            </a:lvl1pPr>
            <a:lvl2pPr marL="414680" indent="0" algn="ctr">
              <a:buNone/>
              <a:defRPr sz="1814"/>
            </a:lvl2pPr>
            <a:lvl3pPr marL="829361" indent="0" algn="ctr">
              <a:buNone/>
              <a:defRPr sz="1633"/>
            </a:lvl3pPr>
            <a:lvl4pPr marL="1244041" indent="0" algn="ctr">
              <a:buNone/>
              <a:defRPr sz="1451"/>
            </a:lvl4pPr>
            <a:lvl5pPr marL="1658722" indent="0" algn="ctr">
              <a:buNone/>
              <a:defRPr sz="1451"/>
            </a:lvl5pPr>
            <a:lvl6pPr marL="2073402" indent="0" algn="ctr">
              <a:buNone/>
              <a:defRPr sz="1451"/>
            </a:lvl6pPr>
            <a:lvl7pPr marL="2488082" indent="0" algn="ctr">
              <a:buNone/>
              <a:defRPr sz="1451"/>
            </a:lvl7pPr>
            <a:lvl8pPr marL="2902763" indent="0" algn="ctr">
              <a:buNone/>
              <a:defRPr sz="1451"/>
            </a:lvl8pPr>
            <a:lvl9pPr marL="3317443" indent="0" algn="ctr">
              <a:buNone/>
              <a:defRPr sz="1451"/>
            </a:lvl9pPr>
          </a:lstStyle>
          <a:p>
            <a:r>
              <a:rPr lang="es-ES" dirty="0"/>
              <a:t>Haga clic para editar el estilo de subtítulo del patrón</a:t>
            </a:r>
            <a:endParaRPr lang="es-CO" dirty="0"/>
          </a:p>
        </p:txBody>
      </p:sp>
      <p:sp>
        <p:nvSpPr>
          <p:cNvPr id="4" name="Marcador de fecha 3"/>
          <p:cNvSpPr>
            <a:spLocks noGrp="1"/>
          </p:cNvSpPr>
          <p:nvPr>
            <p:ph type="dt" sz="half" idx="10"/>
          </p:nvPr>
        </p:nvSpPr>
        <p:spPr/>
        <p:txBody>
          <a:bodyPr/>
          <a:lstStyle/>
          <a:p>
            <a:fld id="{94E8BEF2-03FA-48A9-9F39-E161119A24F1}" type="datetimeFigureOut">
              <a:rPr lang="es-CO" smtClean="0"/>
              <a:t>18/03/2025</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C349688-0438-449A-8C97-C97614038AFB}" type="slidenum">
              <a:rPr lang="es-CO" smtClean="0"/>
              <a:t>‹Nº›</a:t>
            </a:fld>
            <a:endParaRPr lang="es-CO"/>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24451" y="4667473"/>
            <a:ext cx="2943189" cy="1390427"/>
          </a:xfrm>
          <a:prstGeom prst="rect">
            <a:avLst/>
          </a:prstGeom>
        </p:spPr>
      </p:pic>
    </p:spTree>
    <p:extLst>
      <p:ext uri="{BB962C8B-B14F-4D97-AF65-F5344CB8AC3E}">
        <p14:creationId xmlns:p14="http://schemas.microsoft.com/office/powerpoint/2010/main" val="3480250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Diapositiva de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30"/>
            <a:ext cx="12192000" cy="6815140"/>
          </a:xfrm>
          <a:prstGeom prst="rect">
            <a:avLst/>
          </a:prstGeom>
        </p:spPr>
      </p:pic>
      <p:sp>
        <p:nvSpPr>
          <p:cNvPr id="2" name="Título 1"/>
          <p:cNvSpPr>
            <a:spLocks noGrp="1"/>
          </p:cNvSpPr>
          <p:nvPr>
            <p:ph type="ctrTitle"/>
          </p:nvPr>
        </p:nvSpPr>
        <p:spPr>
          <a:xfrm>
            <a:off x="1524000" y="1122363"/>
            <a:ext cx="9144000" cy="2387600"/>
          </a:xfrm>
        </p:spPr>
        <p:txBody>
          <a:bodyPr anchor="b"/>
          <a:lstStyle>
            <a:lvl1pPr algn="ctr">
              <a:defRPr sz="5442">
                <a:solidFill>
                  <a:schemeClr val="bg1"/>
                </a:solidFill>
              </a:defRPr>
            </a:lvl1pPr>
          </a:lstStyle>
          <a:p>
            <a:r>
              <a:rPr lang="es-ES" dirty="0"/>
              <a:t>Haga clic para modificar el estilo de título del patrón</a:t>
            </a:r>
            <a:endParaRPr lang="es-CO" dirty="0"/>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177">
                <a:solidFill>
                  <a:schemeClr val="bg1"/>
                </a:solidFill>
              </a:defRPr>
            </a:lvl1pPr>
            <a:lvl2pPr marL="414680" indent="0" algn="ctr">
              <a:buNone/>
              <a:defRPr sz="1814"/>
            </a:lvl2pPr>
            <a:lvl3pPr marL="829361" indent="0" algn="ctr">
              <a:buNone/>
              <a:defRPr sz="1633"/>
            </a:lvl3pPr>
            <a:lvl4pPr marL="1244041" indent="0" algn="ctr">
              <a:buNone/>
              <a:defRPr sz="1451"/>
            </a:lvl4pPr>
            <a:lvl5pPr marL="1658722" indent="0" algn="ctr">
              <a:buNone/>
              <a:defRPr sz="1451"/>
            </a:lvl5pPr>
            <a:lvl6pPr marL="2073402" indent="0" algn="ctr">
              <a:buNone/>
              <a:defRPr sz="1451"/>
            </a:lvl6pPr>
            <a:lvl7pPr marL="2488082" indent="0" algn="ctr">
              <a:buNone/>
              <a:defRPr sz="1451"/>
            </a:lvl7pPr>
            <a:lvl8pPr marL="2902763" indent="0" algn="ctr">
              <a:buNone/>
              <a:defRPr sz="1451"/>
            </a:lvl8pPr>
            <a:lvl9pPr marL="3317443" indent="0" algn="ctr">
              <a:buNone/>
              <a:defRPr sz="1451"/>
            </a:lvl9pPr>
          </a:lstStyle>
          <a:p>
            <a:r>
              <a:rPr lang="es-ES" dirty="0"/>
              <a:t>Haga clic para editar el estilo de subtítulo del patrón</a:t>
            </a:r>
            <a:endParaRPr lang="es-CO" dirty="0"/>
          </a:p>
        </p:txBody>
      </p:sp>
      <p:sp>
        <p:nvSpPr>
          <p:cNvPr id="4" name="Marcador de fecha 3"/>
          <p:cNvSpPr>
            <a:spLocks noGrp="1"/>
          </p:cNvSpPr>
          <p:nvPr>
            <p:ph type="dt" sz="half" idx="10"/>
          </p:nvPr>
        </p:nvSpPr>
        <p:spPr/>
        <p:txBody>
          <a:bodyPr/>
          <a:lstStyle/>
          <a:p>
            <a:fld id="{94E8BEF2-03FA-48A9-9F39-E161119A24F1}" type="datetimeFigureOut">
              <a:rPr lang="es-CO" smtClean="0"/>
              <a:t>18/03/2025</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C349688-0438-449A-8C97-C97614038AFB}" type="slidenum">
              <a:rPr lang="es-CO" smtClean="0"/>
              <a:t>‹Nº›</a:t>
            </a:fld>
            <a:endParaRPr lang="es-CO"/>
          </a:p>
        </p:txBody>
      </p:sp>
      <p:pic>
        <p:nvPicPr>
          <p:cNvPr id="9" name="Imagen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83259" y="5257800"/>
            <a:ext cx="2470543" cy="1167139"/>
          </a:xfrm>
          <a:prstGeom prst="rect">
            <a:avLst/>
          </a:prstGeom>
        </p:spPr>
      </p:pic>
    </p:spTree>
    <p:extLst>
      <p:ext uri="{BB962C8B-B14F-4D97-AF65-F5344CB8AC3E}">
        <p14:creationId xmlns:p14="http://schemas.microsoft.com/office/powerpoint/2010/main" val="313254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31"/>
            <a:ext cx="12192000" cy="6836570"/>
          </a:xfrm>
          <a:prstGeom prst="rect">
            <a:avLst/>
          </a:prstGeom>
        </p:spPr>
      </p:pic>
      <p:sp>
        <p:nvSpPr>
          <p:cNvPr id="2" name="Título 1"/>
          <p:cNvSpPr>
            <a:spLocks noGrp="1"/>
          </p:cNvSpPr>
          <p:nvPr>
            <p:ph type="title"/>
          </p:nvPr>
        </p:nvSpPr>
        <p:spPr>
          <a:xfrm>
            <a:off x="1611086" y="759039"/>
            <a:ext cx="9108278" cy="1046254"/>
          </a:xfrm>
        </p:spPr>
        <p:txBody>
          <a:bodyPr/>
          <a:lstStyle>
            <a:lvl1pPr>
              <a:defRPr>
                <a:solidFill>
                  <a:srgbClr val="1BA29C"/>
                </a:solidFill>
              </a:defRPr>
            </a:lvl1pPr>
          </a:lstStyle>
          <a:p>
            <a:r>
              <a:rPr lang="es-ES" dirty="0"/>
              <a:t>Haga clic para modificar el estilo de título del patrón</a:t>
            </a:r>
            <a:endParaRPr lang="es-CO" dirty="0"/>
          </a:p>
        </p:txBody>
      </p:sp>
      <p:sp>
        <p:nvSpPr>
          <p:cNvPr id="3" name="Marcador de contenido 2"/>
          <p:cNvSpPr>
            <a:spLocks noGrp="1"/>
          </p:cNvSpPr>
          <p:nvPr>
            <p:ph idx="1"/>
          </p:nvPr>
        </p:nvSpPr>
        <p:spPr>
          <a:xfrm>
            <a:off x="287385" y="2229394"/>
            <a:ext cx="10345783" cy="3947569"/>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p:cNvSpPr>
            <a:spLocks noGrp="1"/>
          </p:cNvSpPr>
          <p:nvPr>
            <p:ph type="dt" sz="half" idx="10"/>
          </p:nvPr>
        </p:nvSpPr>
        <p:spPr/>
        <p:txBody>
          <a:bodyPr/>
          <a:lstStyle/>
          <a:p>
            <a:fld id="{94E8BEF2-03FA-48A9-9F39-E161119A24F1}" type="datetimeFigureOut">
              <a:rPr lang="es-CO" smtClean="0"/>
              <a:t>18/03/2025</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C349688-0438-449A-8C97-C97614038AFB}" type="slidenum">
              <a:rPr lang="es-CO" smtClean="0"/>
              <a:t>‹Nº›</a:t>
            </a:fld>
            <a:endParaRPr lang="es-CO"/>
          </a:p>
        </p:txBody>
      </p:sp>
      <p:pic>
        <p:nvPicPr>
          <p:cNvPr id="9" name="Imagen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27128" y="5490992"/>
            <a:ext cx="2069276" cy="865359"/>
          </a:xfrm>
          <a:prstGeom prst="rect">
            <a:avLst/>
          </a:prstGeom>
        </p:spPr>
      </p:pic>
    </p:spTree>
    <p:extLst>
      <p:ext uri="{BB962C8B-B14F-4D97-AF65-F5344CB8AC3E}">
        <p14:creationId xmlns:p14="http://schemas.microsoft.com/office/powerpoint/2010/main" val="1886237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31"/>
            <a:ext cx="12192000" cy="6836570"/>
          </a:xfrm>
          <a:prstGeom prst="rect">
            <a:avLst/>
          </a:prstGeom>
        </p:spPr>
      </p:pic>
      <p:sp>
        <p:nvSpPr>
          <p:cNvPr id="2" name="Título 1"/>
          <p:cNvSpPr>
            <a:spLocks noGrp="1"/>
          </p:cNvSpPr>
          <p:nvPr>
            <p:ph type="title"/>
          </p:nvPr>
        </p:nvSpPr>
        <p:spPr>
          <a:xfrm>
            <a:off x="1611086" y="759039"/>
            <a:ext cx="9108278" cy="1046254"/>
          </a:xfrm>
        </p:spPr>
        <p:txBody>
          <a:bodyPr/>
          <a:lstStyle>
            <a:lvl1pPr>
              <a:defRPr>
                <a:solidFill>
                  <a:srgbClr val="2B4D94"/>
                </a:solidFill>
              </a:defRPr>
            </a:lvl1pPr>
          </a:lstStyle>
          <a:p>
            <a:r>
              <a:rPr lang="es-ES" dirty="0"/>
              <a:t>Haga clic para modificar el estilo de título del patrón</a:t>
            </a:r>
            <a:endParaRPr lang="es-CO" dirty="0"/>
          </a:p>
        </p:txBody>
      </p:sp>
      <p:sp>
        <p:nvSpPr>
          <p:cNvPr id="3" name="Marcador de contenido 2"/>
          <p:cNvSpPr>
            <a:spLocks noGrp="1"/>
          </p:cNvSpPr>
          <p:nvPr>
            <p:ph idx="1"/>
          </p:nvPr>
        </p:nvSpPr>
        <p:spPr>
          <a:xfrm>
            <a:off x="287385" y="2229394"/>
            <a:ext cx="10345783" cy="3947569"/>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p:cNvSpPr>
            <a:spLocks noGrp="1"/>
          </p:cNvSpPr>
          <p:nvPr>
            <p:ph type="dt" sz="half" idx="10"/>
          </p:nvPr>
        </p:nvSpPr>
        <p:spPr/>
        <p:txBody>
          <a:bodyPr/>
          <a:lstStyle/>
          <a:p>
            <a:fld id="{94E8BEF2-03FA-48A9-9F39-E161119A24F1}" type="datetimeFigureOut">
              <a:rPr lang="es-CO" smtClean="0"/>
              <a:t>18/03/2025</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C349688-0438-449A-8C97-C97614038AFB}" type="slidenum">
              <a:rPr lang="es-CO" smtClean="0"/>
              <a:t>‹Nº›</a:t>
            </a:fld>
            <a:endParaRPr lang="es-CO"/>
          </a:p>
        </p:txBody>
      </p:sp>
      <p:pic>
        <p:nvPicPr>
          <p:cNvPr id="9" name="Imagen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27128" y="5490992"/>
            <a:ext cx="2069276" cy="865359"/>
          </a:xfrm>
          <a:prstGeom prst="rect">
            <a:avLst/>
          </a:prstGeom>
        </p:spPr>
      </p:pic>
    </p:spTree>
    <p:extLst>
      <p:ext uri="{BB962C8B-B14F-4D97-AF65-F5344CB8AC3E}">
        <p14:creationId xmlns:p14="http://schemas.microsoft.com/office/powerpoint/2010/main" val="330504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ítulo y objetos">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31"/>
            <a:ext cx="12192000" cy="6836570"/>
          </a:xfrm>
          <a:prstGeom prst="rect">
            <a:avLst/>
          </a:prstGeom>
        </p:spPr>
      </p:pic>
      <p:sp>
        <p:nvSpPr>
          <p:cNvPr id="2" name="Título 1"/>
          <p:cNvSpPr>
            <a:spLocks noGrp="1"/>
          </p:cNvSpPr>
          <p:nvPr>
            <p:ph type="title"/>
          </p:nvPr>
        </p:nvSpPr>
        <p:spPr>
          <a:xfrm>
            <a:off x="1611086" y="759039"/>
            <a:ext cx="9108278" cy="1046254"/>
          </a:xfrm>
        </p:spPr>
        <p:txBody>
          <a:bodyPr/>
          <a:lstStyle>
            <a:lvl1pPr>
              <a:defRPr>
                <a:solidFill>
                  <a:srgbClr val="9CC65A"/>
                </a:solidFill>
              </a:defRPr>
            </a:lvl1pPr>
          </a:lstStyle>
          <a:p>
            <a:r>
              <a:rPr lang="es-ES" dirty="0"/>
              <a:t>Haga clic para modificar el estilo de título del patrón</a:t>
            </a:r>
            <a:endParaRPr lang="es-CO" dirty="0"/>
          </a:p>
        </p:txBody>
      </p:sp>
      <p:sp>
        <p:nvSpPr>
          <p:cNvPr id="3" name="Marcador de contenido 2"/>
          <p:cNvSpPr>
            <a:spLocks noGrp="1"/>
          </p:cNvSpPr>
          <p:nvPr>
            <p:ph idx="1"/>
          </p:nvPr>
        </p:nvSpPr>
        <p:spPr>
          <a:xfrm>
            <a:off x="287385" y="2229394"/>
            <a:ext cx="10345783" cy="3947569"/>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p:cNvSpPr>
            <a:spLocks noGrp="1"/>
          </p:cNvSpPr>
          <p:nvPr>
            <p:ph type="dt" sz="half" idx="10"/>
          </p:nvPr>
        </p:nvSpPr>
        <p:spPr/>
        <p:txBody>
          <a:bodyPr/>
          <a:lstStyle/>
          <a:p>
            <a:fld id="{94E8BEF2-03FA-48A9-9F39-E161119A24F1}" type="datetimeFigureOut">
              <a:rPr lang="es-CO" smtClean="0"/>
              <a:t>18/03/2025</a:t>
            </a:fld>
            <a:endParaRPr lang="es-CO"/>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5C349688-0438-449A-8C97-C97614038AFB}" type="slidenum">
              <a:rPr lang="es-CO" smtClean="0"/>
              <a:t>‹Nº›</a:t>
            </a:fld>
            <a:endParaRPr lang="es-CO"/>
          </a:p>
        </p:txBody>
      </p:sp>
      <p:pic>
        <p:nvPicPr>
          <p:cNvPr id="9" name="Imagen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27128" y="5490992"/>
            <a:ext cx="2069276" cy="865359"/>
          </a:xfrm>
          <a:prstGeom prst="rect">
            <a:avLst/>
          </a:prstGeom>
        </p:spPr>
      </p:pic>
    </p:spTree>
    <p:extLst>
      <p:ext uri="{BB962C8B-B14F-4D97-AF65-F5344CB8AC3E}">
        <p14:creationId xmlns:p14="http://schemas.microsoft.com/office/powerpoint/2010/main" val="2111213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ítulo y objetos">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31"/>
            <a:ext cx="12192000" cy="6836570"/>
          </a:xfrm>
          <a:prstGeom prst="rect">
            <a:avLst/>
          </a:prstGeom>
        </p:spPr>
      </p:pic>
      <p:sp>
        <p:nvSpPr>
          <p:cNvPr id="2" name="Título 1"/>
          <p:cNvSpPr>
            <a:spLocks noGrp="1"/>
          </p:cNvSpPr>
          <p:nvPr>
            <p:ph type="title"/>
          </p:nvPr>
        </p:nvSpPr>
        <p:spPr>
          <a:xfrm>
            <a:off x="1611086" y="759039"/>
            <a:ext cx="9108278" cy="1046254"/>
          </a:xfrm>
        </p:spPr>
        <p:txBody>
          <a:bodyPr/>
          <a:lstStyle>
            <a:lvl1pPr>
              <a:defRPr>
                <a:solidFill>
                  <a:srgbClr val="F8CD02"/>
                </a:solidFill>
              </a:defRPr>
            </a:lvl1pPr>
          </a:lstStyle>
          <a:p>
            <a:r>
              <a:rPr lang="es-ES" dirty="0"/>
              <a:t>Haga clic para modificar el estilo de título del patrón</a:t>
            </a:r>
            <a:endParaRPr lang="es-CO" dirty="0"/>
          </a:p>
        </p:txBody>
      </p:sp>
      <p:sp>
        <p:nvSpPr>
          <p:cNvPr id="3" name="Marcador de contenido 2"/>
          <p:cNvSpPr>
            <a:spLocks noGrp="1"/>
          </p:cNvSpPr>
          <p:nvPr>
            <p:ph idx="1"/>
          </p:nvPr>
        </p:nvSpPr>
        <p:spPr>
          <a:xfrm>
            <a:off x="287385" y="2229394"/>
            <a:ext cx="10345783" cy="3947569"/>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p:cNvSpPr>
            <a:spLocks noGrp="1"/>
          </p:cNvSpPr>
          <p:nvPr>
            <p:ph type="dt" sz="half" idx="10"/>
          </p:nvPr>
        </p:nvSpPr>
        <p:spPr/>
        <p:txBody>
          <a:bodyPr/>
          <a:lstStyle/>
          <a:p>
            <a:fld id="{94E8BEF2-03FA-48A9-9F39-E161119A24F1}" type="datetimeFigureOut">
              <a:rPr lang="es-CO" smtClean="0"/>
              <a:t>18/03/2025</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C349688-0438-449A-8C97-C97614038AFB}" type="slidenum">
              <a:rPr lang="es-CO" smtClean="0"/>
              <a:t>‹Nº›</a:t>
            </a:fld>
            <a:endParaRPr lang="es-CO"/>
          </a:p>
        </p:txBody>
      </p:sp>
      <p:pic>
        <p:nvPicPr>
          <p:cNvPr id="9" name="Imagen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27128" y="5490992"/>
            <a:ext cx="2069276" cy="865359"/>
          </a:xfrm>
          <a:prstGeom prst="rect">
            <a:avLst/>
          </a:prstGeom>
        </p:spPr>
      </p:pic>
    </p:spTree>
    <p:extLst>
      <p:ext uri="{BB962C8B-B14F-4D97-AF65-F5344CB8AC3E}">
        <p14:creationId xmlns:p14="http://schemas.microsoft.com/office/powerpoint/2010/main" val="3147096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15140"/>
          </a:xfrm>
          <a:prstGeom prst="rect">
            <a:avLst/>
          </a:prstGeom>
        </p:spPr>
      </p:pic>
      <p:sp>
        <p:nvSpPr>
          <p:cNvPr id="2" name="Título 1"/>
          <p:cNvSpPr>
            <a:spLocks noGrp="1"/>
          </p:cNvSpPr>
          <p:nvPr>
            <p:ph type="title"/>
          </p:nvPr>
        </p:nvSpPr>
        <p:spPr>
          <a:xfrm>
            <a:off x="831850" y="1709739"/>
            <a:ext cx="10515600" cy="2852737"/>
          </a:xfrm>
        </p:spPr>
        <p:txBody>
          <a:bodyPr anchor="b"/>
          <a:lstStyle>
            <a:lvl1pPr>
              <a:defRPr sz="5442">
                <a:solidFill>
                  <a:srgbClr val="1BA29C"/>
                </a:solidFill>
              </a:defRPr>
            </a:lvl1pPr>
          </a:lstStyle>
          <a:p>
            <a:r>
              <a:rPr lang="es-ES" dirty="0"/>
              <a:t>Haga clic para modificar el estilo de título del patrón</a:t>
            </a:r>
            <a:endParaRPr lang="es-CO" dirty="0"/>
          </a:p>
        </p:txBody>
      </p:sp>
      <p:sp>
        <p:nvSpPr>
          <p:cNvPr id="3" name="Marcador de texto 2"/>
          <p:cNvSpPr>
            <a:spLocks noGrp="1"/>
          </p:cNvSpPr>
          <p:nvPr>
            <p:ph type="body" idx="1"/>
          </p:nvPr>
        </p:nvSpPr>
        <p:spPr>
          <a:xfrm>
            <a:off x="831850" y="4589463"/>
            <a:ext cx="10515600" cy="1500187"/>
          </a:xfrm>
        </p:spPr>
        <p:txBody>
          <a:bodyPr/>
          <a:lstStyle>
            <a:lvl1pPr marL="0" indent="0">
              <a:buNone/>
              <a:defRPr sz="2177">
                <a:solidFill>
                  <a:schemeClr val="tx1">
                    <a:tint val="75000"/>
                  </a:schemeClr>
                </a:solidFill>
              </a:defRPr>
            </a:lvl1pPr>
            <a:lvl2pPr marL="414680" indent="0">
              <a:buNone/>
              <a:defRPr sz="1814">
                <a:solidFill>
                  <a:schemeClr val="tx1">
                    <a:tint val="75000"/>
                  </a:schemeClr>
                </a:solidFill>
              </a:defRPr>
            </a:lvl2pPr>
            <a:lvl3pPr marL="829361" indent="0">
              <a:buNone/>
              <a:defRPr sz="1633">
                <a:solidFill>
                  <a:schemeClr val="tx1">
                    <a:tint val="75000"/>
                  </a:schemeClr>
                </a:solidFill>
              </a:defRPr>
            </a:lvl3pPr>
            <a:lvl4pPr marL="1244041" indent="0">
              <a:buNone/>
              <a:defRPr sz="1451">
                <a:solidFill>
                  <a:schemeClr val="tx1">
                    <a:tint val="75000"/>
                  </a:schemeClr>
                </a:solidFill>
              </a:defRPr>
            </a:lvl4pPr>
            <a:lvl5pPr marL="1658722" indent="0">
              <a:buNone/>
              <a:defRPr sz="1451">
                <a:solidFill>
                  <a:schemeClr val="tx1">
                    <a:tint val="75000"/>
                  </a:schemeClr>
                </a:solidFill>
              </a:defRPr>
            </a:lvl5pPr>
            <a:lvl6pPr marL="2073402" indent="0">
              <a:buNone/>
              <a:defRPr sz="1451">
                <a:solidFill>
                  <a:schemeClr val="tx1">
                    <a:tint val="75000"/>
                  </a:schemeClr>
                </a:solidFill>
              </a:defRPr>
            </a:lvl6pPr>
            <a:lvl7pPr marL="2488082" indent="0">
              <a:buNone/>
              <a:defRPr sz="1451">
                <a:solidFill>
                  <a:schemeClr val="tx1">
                    <a:tint val="75000"/>
                  </a:schemeClr>
                </a:solidFill>
              </a:defRPr>
            </a:lvl7pPr>
            <a:lvl8pPr marL="2902763" indent="0">
              <a:buNone/>
              <a:defRPr sz="1451">
                <a:solidFill>
                  <a:schemeClr val="tx1">
                    <a:tint val="75000"/>
                  </a:schemeClr>
                </a:solidFill>
              </a:defRPr>
            </a:lvl8pPr>
            <a:lvl9pPr marL="3317443" indent="0">
              <a:buNone/>
              <a:defRPr sz="1451">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94E8BEF2-03FA-48A9-9F39-E161119A24F1}" type="datetimeFigureOut">
              <a:rPr lang="es-CO" smtClean="0"/>
              <a:t>18/03/2025</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C349688-0438-449A-8C97-C97614038AFB}" type="slidenum">
              <a:rPr lang="es-CO" smtClean="0"/>
              <a:t>‹Nº›</a:t>
            </a:fld>
            <a:endParaRPr lang="es-CO"/>
          </a:p>
        </p:txBody>
      </p:sp>
      <p:pic>
        <p:nvPicPr>
          <p:cNvPr id="9" name="Imagen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27128" y="5490992"/>
            <a:ext cx="2069276" cy="865359"/>
          </a:xfrm>
          <a:prstGeom prst="rect">
            <a:avLst/>
          </a:prstGeom>
        </p:spPr>
      </p:pic>
    </p:spTree>
    <p:extLst>
      <p:ext uri="{BB962C8B-B14F-4D97-AF65-F5344CB8AC3E}">
        <p14:creationId xmlns:p14="http://schemas.microsoft.com/office/powerpoint/2010/main" val="2833645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2207398"/>
            <a:ext cx="10515600" cy="2115366"/>
          </a:xfrm>
        </p:spPr>
        <p:txBody>
          <a:bodyPr anchor="b"/>
          <a:lstStyle>
            <a:lvl1pPr>
              <a:defRPr sz="5442" b="1">
                <a:solidFill>
                  <a:srgbClr val="1BA29C"/>
                </a:solidFill>
              </a:defRPr>
            </a:lvl1pPr>
          </a:lstStyle>
          <a:p>
            <a:r>
              <a:rPr lang="es-ES" dirty="0"/>
              <a:t>Haga clic para modificar el estilo de título del patrón</a:t>
            </a:r>
            <a:endParaRPr lang="es-CO" dirty="0"/>
          </a:p>
        </p:txBody>
      </p:sp>
      <p:sp>
        <p:nvSpPr>
          <p:cNvPr id="3" name="Marcador de texto 2"/>
          <p:cNvSpPr>
            <a:spLocks noGrp="1"/>
          </p:cNvSpPr>
          <p:nvPr>
            <p:ph type="body" idx="1"/>
          </p:nvPr>
        </p:nvSpPr>
        <p:spPr>
          <a:xfrm>
            <a:off x="831850" y="4589463"/>
            <a:ext cx="10515600" cy="1500187"/>
          </a:xfrm>
        </p:spPr>
        <p:txBody>
          <a:bodyPr/>
          <a:lstStyle>
            <a:lvl1pPr marL="0" indent="0">
              <a:buNone/>
              <a:defRPr sz="2177">
                <a:solidFill>
                  <a:schemeClr val="tx1">
                    <a:tint val="75000"/>
                  </a:schemeClr>
                </a:solidFill>
              </a:defRPr>
            </a:lvl1pPr>
            <a:lvl2pPr marL="414680" indent="0">
              <a:buNone/>
              <a:defRPr sz="1814">
                <a:solidFill>
                  <a:schemeClr val="tx1">
                    <a:tint val="75000"/>
                  </a:schemeClr>
                </a:solidFill>
              </a:defRPr>
            </a:lvl2pPr>
            <a:lvl3pPr marL="829361" indent="0">
              <a:buNone/>
              <a:defRPr sz="1633">
                <a:solidFill>
                  <a:schemeClr val="tx1">
                    <a:tint val="75000"/>
                  </a:schemeClr>
                </a:solidFill>
              </a:defRPr>
            </a:lvl3pPr>
            <a:lvl4pPr marL="1244041" indent="0">
              <a:buNone/>
              <a:defRPr sz="1451">
                <a:solidFill>
                  <a:schemeClr val="tx1">
                    <a:tint val="75000"/>
                  </a:schemeClr>
                </a:solidFill>
              </a:defRPr>
            </a:lvl4pPr>
            <a:lvl5pPr marL="1658722" indent="0">
              <a:buNone/>
              <a:defRPr sz="1451">
                <a:solidFill>
                  <a:schemeClr val="tx1">
                    <a:tint val="75000"/>
                  </a:schemeClr>
                </a:solidFill>
              </a:defRPr>
            </a:lvl5pPr>
            <a:lvl6pPr marL="2073402" indent="0">
              <a:buNone/>
              <a:defRPr sz="1451">
                <a:solidFill>
                  <a:schemeClr val="tx1">
                    <a:tint val="75000"/>
                  </a:schemeClr>
                </a:solidFill>
              </a:defRPr>
            </a:lvl6pPr>
            <a:lvl7pPr marL="2488082" indent="0">
              <a:buNone/>
              <a:defRPr sz="1451">
                <a:solidFill>
                  <a:schemeClr val="tx1">
                    <a:tint val="75000"/>
                  </a:schemeClr>
                </a:solidFill>
              </a:defRPr>
            </a:lvl7pPr>
            <a:lvl8pPr marL="2902763" indent="0">
              <a:buNone/>
              <a:defRPr sz="1451">
                <a:solidFill>
                  <a:schemeClr val="tx1">
                    <a:tint val="75000"/>
                  </a:schemeClr>
                </a:solidFill>
              </a:defRPr>
            </a:lvl8pPr>
            <a:lvl9pPr marL="3317443" indent="0">
              <a:buNone/>
              <a:defRPr sz="1451">
                <a:solidFill>
                  <a:schemeClr val="tx1">
                    <a:tint val="75000"/>
                  </a:schemeClr>
                </a:solidFill>
              </a:defRPr>
            </a:lvl9pPr>
          </a:lstStyle>
          <a:p>
            <a:pPr lvl="0"/>
            <a:r>
              <a:rPr lang="es-ES" dirty="0"/>
              <a:t>Editar el estilo de texto del patrón</a:t>
            </a:r>
          </a:p>
        </p:txBody>
      </p:sp>
      <p:sp>
        <p:nvSpPr>
          <p:cNvPr id="4" name="Marcador de fecha 3"/>
          <p:cNvSpPr>
            <a:spLocks noGrp="1"/>
          </p:cNvSpPr>
          <p:nvPr>
            <p:ph type="dt" sz="half" idx="10"/>
          </p:nvPr>
        </p:nvSpPr>
        <p:spPr/>
        <p:txBody>
          <a:bodyPr/>
          <a:lstStyle/>
          <a:p>
            <a:fld id="{94E8BEF2-03FA-48A9-9F39-E161119A24F1}" type="datetimeFigureOut">
              <a:rPr lang="es-CO" smtClean="0"/>
              <a:t>18/03/2025</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C349688-0438-449A-8C97-C97614038AFB}" type="slidenum">
              <a:rPr lang="es-CO" smtClean="0"/>
              <a:t>‹Nº›</a:t>
            </a:fld>
            <a:endParaRPr lang="es-CO"/>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Imagen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27128" y="5490992"/>
            <a:ext cx="2069276" cy="865359"/>
          </a:xfrm>
          <a:prstGeom prst="rect">
            <a:avLst/>
          </a:prstGeom>
        </p:spPr>
      </p:pic>
    </p:spTree>
    <p:extLst>
      <p:ext uri="{BB962C8B-B14F-4D97-AF65-F5344CB8AC3E}">
        <p14:creationId xmlns:p14="http://schemas.microsoft.com/office/powerpoint/2010/main" val="1500725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088">
                <a:solidFill>
                  <a:schemeClr val="tx1">
                    <a:tint val="75000"/>
                  </a:schemeClr>
                </a:solidFill>
              </a:defRPr>
            </a:lvl1pPr>
          </a:lstStyle>
          <a:p>
            <a:fld id="{94E8BEF2-03FA-48A9-9F39-E161119A24F1}" type="datetimeFigureOut">
              <a:rPr lang="es-CO" smtClean="0"/>
              <a:t>18/03/2025</a:t>
            </a:fld>
            <a:endParaRPr lang="es-CO"/>
          </a:p>
        </p:txBody>
      </p:sp>
      <p:sp>
        <p:nvSpPr>
          <p:cNvPr id="5" name="Marcador de pie de página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088">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088">
                <a:solidFill>
                  <a:schemeClr val="tx1">
                    <a:tint val="75000"/>
                  </a:schemeClr>
                </a:solidFill>
              </a:defRPr>
            </a:lvl1pPr>
          </a:lstStyle>
          <a:p>
            <a:fld id="{5C349688-0438-449A-8C97-C97614038AFB}" type="slidenum">
              <a:rPr lang="es-CO" smtClean="0"/>
              <a:t>‹Nº›</a:t>
            </a:fld>
            <a:endParaRPr lang="es-CO"/>
          </a:p>
        </p:txBody>
      </p:sp>
    </p:spTree>
    <p:extLst>
      <p:ext uri="{BB962C8B-B14F-4D97-AF65-F5344CB8AC3E}">
        <p14:creationId xmlns:p14="http://schemas.microsoft.com/office/powerpoint/2010/main" val="832319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829361" rtl="0" eaLnBrk="1" latinLnBrk="0" hangingPunct="1">
        <a:lnSpc>
          <a:spcPct val="90000"/>
        </a:lnSpc>
        <a:spcBef>
          <a:spcPct val="0"/>
        </a:spcBef>
        <a:buNone/>
        <a:defRPr sz="3991" kern="1200">
          <a:solidFill>
            <a:schemeClr val="tx1"/>
          </a:solidFill>
          <a:latin typeface="+mj-lt"/>
          <a:ea typeface="+mj-ea"/>
          <a:cs typeface="+mj-cs"/>
        </a:defRPr>
      </a:lvl1pPr>
    </p:titleStyle>
    <p:bodyStyle>
      <a:lvl1pPr marL="207340" indent="-207340" algn="l" defTabSz="829361" rtl="0" eaLnBrk="1" latinLnBrk="0" hangingPunct="1">
        <a:lnSpc>
          <a:spcPct val="90000"/>
        </a:lnSpc>
        <a:spcBef>
          <a:spcPts val="907"/>
        </a:spcBef>
        <a:buFont typeface="Arial" panose="020B0604020202020204" pitchFamily="34" charset="0"/>
        <a:buChar char="•"/>
        <a:defRPr sz="2540" kern="1200">
          <a:solidFill>
            <a:schemeClr val="tx1"/>
          </a:solidFill>
          <a:latin typeface="+mn-lt"/>
          <a:ea typeface="+mn-ea"/>
          <a:cs typeface="+mn-cs"/>
        </a:defRPr>
      </a:lvl1pPr>
      <a:lvl2pPr marL="622021" indent="-207340" algn="l" defTabSz="829361" rtl="0" eaLnBrk="1" latinLnBrk="0" hangingPunct="1">
        <a:lnSpc>
          <a:spcPct val="90000"/>
        </a:lnSpc>
        <a:spcBef>
          <a:spcPts val="454"/>
        </a:spcBef>
        <a:buFont typeface="Arial" panose="020B0604020202020204" pitchFamily="34" charset="0"/>
        <a:buChar char="•"/>
        <a:defRPr sz="2177" kern="1200">
          <a:solidFill>
            <a:schemeClr val="tx1"/>
          </a:solidFill>
          <a:latin typeface="+mn-lt"/>
          <a:ea typeface="+mn-ea"/>
          <a:cs typeface="+mn-cs"/>
        </a:defRPr>
      </a:lvl2pPr>
      <a:lvl3pPr marL="1036701" indent="-207340" algn="l" defTabSz="829361" rtl="0" eaLnBrk="1" latinLnBrk="0" hangingPunct="1">
        <a:lnSpc>
          <a:spcPct val="90000"/>
        </a:lnSpc>
        <a:spcBef>
          <a:spcPts val="454"/>
        </a:spcBef>
        <a:buFont typeface="Arial" panose="020B0604020202020204" pitchFamily="34" charset="0"/>
        <a:buChar char="•"/>
        <a:defRPr sz="1814" kern="1200">
          <a:solidFill>
            <a:schemeClr val="tx1"/>
          </a:solidFill>
          <a:latin typeface="+mn-lt"/>
          <a:ea typeface="+mn-ea"/>
          <a:cs typeface="+mn-cs"/>
        </a:defRPr>
      </a:lvl3pPr>
      <a:lvl4pPr marL="1451381" indent="-207340" algn="l" defTabSz="829361"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4pPr>
      <a:lvl5pPr marL="1866062" indent="-207340" algn="l" defTabSz="829361"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5pPr>
      <a:lvl6pPr marL="2280742" indent="-207340" algn="l" defTabSz="829361"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423" indent="-207340" algn="l" defTabSz="829361"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103" indent="-207340" algn="l" defTabSz="829361"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4783" indent="-207340" algn="l" defTabSz="829361"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s-CO"/>
      </a:defPPr>
      <a:lvl1pPr marL="0" algn="l" defTabSz="829361" rtl="0" eaLnBrk="1" latinLnBrk="0" hangingPunct="1">
        <a:defRPr sz="1633" kern="1200">
          <a:solidFill>
            <a:schemeClr val="tx1"/>
          </a:solidFill>
          <a:latin typeface="+mn-lt"/>
          <a:ea typeface="+mn-ea"/>
          <a:cs typeface="+mn-cs"/>
        </a:defRPr>
      </a:lvl1pPr>
      <a:lvl2pPr marL="414680" algn="l" defTabSz="829361" rtl="0" eaLnBrk="1" latinLnBrk="0" hangingPunct="1">
        <a:defRPr sz="1633" kern="1200">
          <a:solidFill>
            <a:schemeClr val="tx1"/>
          </a:solidFill>
          <a:latin typeface="+mn-lt"/>
          <a:ea typeface="+mn-ea"/>
          <a:cs typeface="+mn-cs"/>
        </a:defRPr>
      </a:lvl2pPr>
      <a:lvl3pPr marL="829361" algn="l" defTabSz="829361" rtl="0" eaLnBrk="1" latinLnBrk="0" hangingPunct="1">
        <a:defRPr sz="1633" kern="1200">
          <a:solidFill>
            <a:schemeClr val="tx1"/>
          </a:solidFill>
          <a:latin typeface="+mn-lt"/>
          <a:ea typeface="+mn-ea"/>
          <a:cs typeface="+mn-cs"/>
        </a:defRPr>
      </a:lvl3pPr>
      <a:lvl4pPr marL="1244041" algn="l" defTabSz="829361" rtl="0" eaLnBrk="1" latinLnBrk="0" hangingPunct="1">
        <a:defRPr sz="1633" kern="1200">
          <a:solidFill>
            <a:schemeClr val="tx1"/>
          </a:solidFill>
          <a:latin typeface="+mn-lt"/>
          <a:ea typeface="+mn-ea"/>
          <a:cs typeface="+mn-cs"/>
        </a:defRPr>
      </a:lvl4pPr>
      <a:lvl5pPr marL="1658722" algn="l" defTabSz="829361" rtl="0" eaLnBrk="1" latinLnBrk="0" hangingPunct="1">
        <a:defRPr sz="1633" kern="1200">
          <a:solidFill>
            <a:schemeClr val="tx1"/>
          </a:solidFill>
          <a:latin typeface="+mn-lt"/>
          <a:ea typeface="+mn-ea"/>
          <a:cs typeface="+mn-cs"/>
        </a:defRPr>
      </a:lvl5pPr>
      <a:lvl6pPr marL="2073402" algn="l" defTabSz="829361" rtl="0" eaLnBrk="1" latinLnBrk="0" hangingPunct="1">
        <a:defRPr sz="1633" kern="1200">
          <a:solidFill>
            <a:schemeClr val="tx1"/>
          </a:solidFill>
          <a:latin typeface="+mn-lt"/>
          <a:ea typeface="+mn-ea"/>
          <a:cs typeface="+mn-cs"/>
        </a:defRPr>
      </a:lvl6pPr>
      <a:lvl7pPr marL="2488082" algn="l" defTabSz="829361" rtl="0" eaLnBrk="1" latinLnBrk="0" hangingPunct="1">
        <a:defRPr sz="1633" kern="1200">
          <a:solidFill>
            <a:schemeClr val="tx1"/>
          </a:solidFill>
          <a:latin typeface="+mn-lt"/>
          <a:ea typeface="+mn-ea"/>
          <a:cs typeface="+mn-cs"/>
        </a:defRPr>
      </a:lvl7pPr>
      <a:lvl8pPr marL="2902763" algn="l" defTabSz="829361" rtl="0" eaLnBrk="1" latinLnBrk="0" hangingPunct="1">
        <a:defRPr sz="1633" kern="1200">
          <a:solidFill>
            <a:schemeClr val="tx1"/>
          </a:solidFill>
          <a:latin typeface="+mn-lt"/>
          <a:ea typeface="+mn-ea"/>
          <a:cs typeface="+mn-cs"/>
        </a:defRPr>
      </a:lvl8pPr>
      <a:lvl9pPr marL="3317443" algn="l" defTabSz="829361" rtl="0" eaLnBrk="1" latinLnBrk="0" hangingPunct="1">
        <a:defRPr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32411" y="1965809"/>
            <a:ext cx="3796179" cy="2387600"/>
          </a:xfrm>
        </p:spPr>
        <p:txBody>
          <a:bodyPr/>
          <a:lstStyle/>
          <a:p>
            <a:r>
              <a:rPr lang="es-MX" dirty="0"/>
              <a:t>Proposición Reforma Estatutaria</a:t>
            </a:r>
            <a:br>
              <a:rPr lang="es-MX" dirty="0"/>
            </a:br>
            <a:r>
              <a:rPr lang="es-MX" sz="2400" dirty="0"/>
              <a:t>(Actualización Objeto Social)</a:t>
            </a:r>
            <a:endParaRPr lang="es-CO" dirty="0"/>
          </a:p>
        </p:txBody>
      </p:sp>
    </p:spTree>
    <p:extLst>
      <p:ext uri="{BB962C8B-B14F-4D97-AF65-F5344CB8AC3E}">
        <p14:creationId xmlns:p14="http://schemas.microsoft.com/office/powerpoint/2010/main" val="1941226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9314B-CB13-CE8B-CFE9-21154B2F6AE0}"/>
            </a:ext>
          </a:extLst>
        </p:cNvPr>
        <p:cNvGrpSpPr/>
        <p:nvPr/>
      </p:nvGrpSpPr>
      <p:grpSpPr>
        <a:xfrm>
          <a:off x="0" y="0"/>
          <a:ext cx="0" cy="0"/>
          <a:chOff x="0" y="0"/>
          <a:chExt cx="0" cy="0"/>
        </a:xfrm>
      </p:grpSpPr>
      <p:sp>
        <p:nvSpPr>
          <p:cNvPr id="3" name="Título 2">
            <a:extLst>
              <a:ext uri="{FF2B5EF4-FFF2-40B4-BE49-F238E27FC236}">
                <a16:creationId xmlns:a16="http://schemas.microsoft.com/office/drawing/2014/main" id="{34AFA6EB-2ED9-3C38-8279-8BED614AA578}"/>
              </a:ext>
            </a:extLst>
          </p:cNvPr>
          <p:cNvSpPr>
            <a:spLocks noGrp="1"/>
          </p:cNvSpPr>
          <p:nvPr>
            <p:ph type="title"/>
          </p:nvPr>
        </p:nvSpPr>
        <p:spPr>
          <a:xfrm>
            <a:off x="1729470" y="697912"/>
            <a:ext cx="9108278" cy="1046254"/>
          </a:xfrm>
        </p:spPr>
        <p:txBody>
          <a:bodyPr>
            <a:noAutofit/>
          </a:bodyPr>
          <a:lstStyle/>
          <a:p>
            <a:pPr algn="ctr"/>
            <a:r>
              <a:rPr lang="es-MX" b="1" dirty="0"/>
              <a:t>Actualización Objeto Social</a:t>
            </a:r>
            <a:endParaRPr lang="es-CO" b="1" i="1" dirty="0"/>
          </a:p>
        </p:txBody>
      </p:sp>
      <p:sp>
        <p:nvSpPr>
          <p:cNvPr id="6" name="CuadroTexto 5">
            <a:extLst>
              <a:ext uri="{FF2B5EF4-FFF2-40B4-BE49-F238E27FC236}">
                <a16:creationId xmlns:a16="http://schemas.microsoft.com/office/drawing/2014/main" id="{1B36D67C-4CCD-99FC-BEAF-0412023CF6C5}"/>
              </a:ext>
            </a:extLst>
          </p:cNvPr>
          <p:cNvSpPr txBox="1"/>
          <p:nvPr/>
        </p:nvSpPr>
        <p:spPr>
          <a:xfrm>
            <a:off x="1729470" y="2020830"/>
            <a:ext cx="3360915" cy="369332"/>
          </a:xfrm>
          <a:prstGeom prst="rect">
            <a:avLst/>
          </a:prstGeom>
          <a:noFill/>
        </p:spPr>
        <p:txBody>
          <a:bodyPr wrap="square" rtlCol="0">
            <a:spAutoFit/>
          </a:bodyPr>
          <a:lstStyle/>
          <a:p>
            <a:r>
              <a:rPr lang="es-MX" b="1" dirty="0">
                <a:solidFill>
                  <a:schemeClr val="accent1">
                    <a:lumMod val="50000"/>
                  </a:schemeClr>
                </a:solidFill>
                <a:effectLst>
                  <a:outerShdw blurRad="38100" dist="38100" dir="2700000" algn="tl">
                    <a:srgbClr val="000000">
                      <a:alpha val="43137"/>
                    </a:srgbClr>
                  </a:outerShdw>
                </a:effectLst>
              </a:rPr>
              <a:t>MOTIVACIONES DE LA REFORMA</a:t>
            </a:r>
          </a:p>
        </p:txBody>
      </p:sp>
      <p:sp>
        <p:nvSpPr>
          <p:cNvPr id="7" name="CuadroTexto 6">
            <a:extLst>
              <a:ext uri="{FF2B5EF4-FFF2-40B4-BE49-F238E27FC236}">
                <a16:creationId xmlns:a16="http://schemas.microsoft.com/office/drawing/2014/main" id="{8FF4DFEF-126F-6520-C2CF-FFB991DCE12C}"/>
              </a:ext>
            </a:extLst>
          </p:cNvPr>
          <p:cNvSpPr txBox="1"/>
          <p:nvPr/>
        </p:nvSpPr>
        <p:spPr>
          <a:xfrm>
            <a:off x="7598534" y="2009093"/>
            <a:ext cx="2834553" cy="369332"/>
          </a:xfrm>
          <a:prstGeom prst="rect">
            <a:avLst/>
          </a:prstGeom>
          <a:noFill/>
        </p:spPr>
        <p:txBody>
          <a:bodyPr wrap="square" rtlCol="0">
            <a:spAutoFit/>
          </a:bodyPr>
          <a:lstStyle/>
          <a:p>
            <a:pPr algn="ctr"/>
            <a:r>
              <a:rPr lang="es-MX" b="1" dirty="0">
                <a:solidFill>
                  <a:schemeClr val="accent1">
                    <a:lumMod val="50000"/>
                  </a:schemeClr>
                </a:solidFill>
                <a:effectLst>
                  <a:outerShdw blurRad="38100" dist="38100" dir="2700000" algn="tl">
                    <a:srgbClr val="000000">
                      <a:alpha val="43137"/>
                    </a:srgbClr>
                  </a:outerShdw>
                </a:effectLst>
              </a:rPr>
              <a:t>PROPUESTA INCLUSIÓN</a:t>
            </a:r>
            <a:r>
              <a:rPr lang="es-MX" sz="1600" b="1" dirty="0">
                <a:solidFill>
                  <a:schemeClr val="accent1">
                    <a:lumMod val="50000"/>
                  </a:schemeClr>
                </a:solidFill>
                <a:effectLst>
                  <a:outerShdw blurRad="38100" dist="38100" dir="2700000" algn="tl">
                    <a:srgbClr val="000000">
                      <a:alpha val="43137"/>
                    </a:srgbClr>
                  </a:outerShdw>
                </a:effectLst>
              </a:rPr>
              <a:t> </a:t>
            </a:r>
          </a:p>
        </p:txBody>
      </p:sp>
      <p:sp>
        <p:nvSpPr>
          <p:cNvPr id="8" name="CuadroTexto 7">
            <a:extLst>
              <a:ext uri="{FF2B5EF4-FFF2-40B4-BE49-F238E27FC236}">
                <a16:creationId xmlns:a16="http://schemas.microsoft.com/office/drawing/2014/main" id="{F60EFE9E-CB9F-6D56-1808-BCC3AB4885D5}"/>
              </a:ext>
            </a:extLst>
          </p:cNvPr>
          <p:cNvSpPr txBox="1"/>
          <p:nvPr/>
        </p:nvSpPr>
        <p:spPr>
          <a:xfrm>
            <a:off x="6200612" y="2536366"/>
            <a:ext cx="5630398" cy="2727670"/>
          </a:xfrm>
          <a:prstGeom prst="rect">
            <a:avLst/>
          </a:prstGeom>
          <a:ln>
            <a:solidFill>
              <a:schemeClr val="accent1">
                <a:lumMod val="75000"/>
              </a:schemeClr>
            </a:solidFill>
            <a:prstDash val="dash"/>
          </a:ln>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07000"/>
              </a:lnSpc>
              <a:spcAft>
                <a:spcPts val="800"/>
              </a:spcAft>
            </a:pPr>
            <a:r>
              <a:rPr lang="es-MX" sz="1400" dirty="0">
                <a:solidFill>
                  <a:schemeClr val="tx1">
                    <a:lumMod val="65000"/>
                    <a:lumOff val="35000"/>
                  </a:schemeClr>
                </a:solidFill>
                <a:effectLst/>
                <a:latin typeface="Verdana" panose="020B0604030504040204" pitchFamily="34" charset="0"/>
                <a:ea typeface="Calibri" panose="020F0502020204030204" pitchFamily="34" charset="0"/>
                <a:cs typeface="Times New Roman" panose="02020603050405020304" pitchFamily="18" charset="0"/>
              </a:rPr>
              <a:t>De acuerdo a </a:t>
            </a:r>
            <a:r>
              <a:rPr lang="es-MX" sz="1400" dirty="0">
                <a:solidFill>
                  <a:schemeClr val="tx1">
                    <a:lumMod val="65000"/>
                    <a:lumOff val="35000"/>
                  </a:schemeClr>
                </a:solidFill>
                <a:latin typeface="Verdana" panose="020B0604030504040204" pitchFamily="34" charset="0"/>
                <a:ea typeface="Calibri" panose="020F0502020204030204" pitchFamily="34" charset="0"/>
                <a:cs typeface="Times New Roman" panose="02020603050405020304" pitchFamily="18" charset="0"/>
              </a:rPr>
              <a:t>lo anterior, se propone incluir en el objeto social de Gases del Caribe  la siguiente redacción en el literal </a:t>
            </a:r>
            <a:r>
              <a:rPr lang="es-MX" sz="1400" b="1" dirty="0">
                <a:solidFill>
                  <a:schemeClr val="tx1">
                    <a:lumMod val="65000"/>
                    <a:lumOff val="35000"/>
                  </a:schemeClr>
                </a:solidFill>
                <a:latin typeface="Verdana" panose="020B0604030504040204" pitchFamily="34" charset="0"/>
                <a:ea typeface="Calibri" panose="020F0502020204030204" pitchFamily="34" charset="0"/>
                <a:cs typeface="Times New Roman" panose="02020603050405020304" pitchFamily="18" charset="0"/>
              </a:rPr>
              <a:t>a) del Artículo 3</a:t>
            </a:r>
            <a:r>
              <a:rPr lang="es-MX" sz="1400" dirty="0">
                <a:solidFill>
                  <a:schemeClr val="tx1">
                    <a:lumMod val="65000"/>
                    <a:lumOff val="35000"/>
                  </a:schemeClr>
                </a:solidFill>
                <a:latin typeface="Verdana" panose="020B0604030504040204" pitchFamily="34" charset="0"/>
                <a:ea typeface="Calibri" panose="020F0502020204030204" pitchFamily="34" charset="0"/>
                <a:cs typeface="Times New Roman" panose="02020603050405020304" pitchFamily="18" charset="0"/>
              </a:rPr>
              <a:t>:</a:t>
            </a:r>
            <a:endParaRPr lang="es-MX" sz="1400" dirty="0">
              <a:solidFill>
                <a:schemeClr val="tx1">
                  <a:lumMod val="65000"/>
                  <a:lumOff val="35000"/>
                </a:schemeClr>
              </a:solidFill>
              <a:effectLst/>
              <a:latin typeface="Verdana" panose="020B060403050404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400" b="1" dirty="0">
              <a:solidFill>
                <a:schemeClr val="tx1">
                  <a:lumMod val="65000"/>
                  <a:lumOff val="35000"/>
                </a:schemeClr>
              </a:solidFill>
              <a:latin typeface="Verdana" panose="020B0604030504040204" pitchFamily="34" charset="0"/>
              <a:ea typeface="Calibri" panose="020F0502020204030204" pitchFamily="34" charset="0"/>
              <a:cs typeface="Times New Roman" panose="02020603050405020304" pitchFamily="18" charset="0"/>
            </a:endParaRPr>
          </a:p>
          <a:p>
            <a:pPr algn="just"/>
            <a:r>
              <a:rPr lang="es-MX" sz="1400" b="1" dirty="0">
                <a:solidFill>
                  <a:schemeClr val="tx1">
                    <a:lumMod val="65000"/>
                    <a:lumOff val="35000"/>
                  </a:schemeClr>
                </a:solidFill>
                <a:effectLst/>
                <a:latin typeface="Verdana" panose="020B0604030504040204" pitchFamily="34" charset="0"/>
                <a:ea typeface="Verdana" panose="020B0604030504040204" pitchFamily="34" charset="0"/>
                <a:cs typeface="Times New Roman" panose="02020603050405020304" pitchFamily="18" charset="0"/>
              </a:rPr>
              <a:t>Artículo 3°: </a:t>
            </a:r>
            <a:r>
              <a:rPr lang="es-MX" sz="1400" b="0" i="0" u="none" strike="noStrike" baseline="0" dirty="0">
                <a:solidFill>
                  <a:schemeClr val="tx1">
                    <a:lumMod val="65000"/>
                    <a:lumOff val="35000"/>
                  </a:schemeClr>
                </a:solidFill>
                <a:latin typeface="Verdana" panose="020B0604030504040204" pitchFamily="34" charset="0"/>
                <a:ea typeface="Verdana" panose="020B0604030504040204" pitchFamily="34" charset="0"/>
              </a:rPr>
              <a:t>La sociedad tiene por objeto: a) La prestación del servicio público esencial domiciliario de gas combustible y la construcción y operación de redes de distribución de gas combustible, en todo el territorio Nacional y en el</a:t>
            </a:r>
          </a:p>
          <a:p>
            <a:pPr algn="just"/>
            <a:r>
              <a:rPr lang="es-CO" sz="1400" b="0" i="0" u="none" strike="noStrike" baseline="0" dirty="0">
                <a:solidFill>
                  <a:schemeClr val="tx1">
                    <a:lumMod val="65000"/>
                    <a:lumOff val="35000"/>
                  </a:schemeClr>
                </a:solidFill>
                <a:latin typeface="Verdana" panose="020B0604030504040204" pitchFamily="34" charset="0"/>
                <a:ea typeface="Verdana" panose="020B0604030504040204" pitchFamily="34" charset="0"/>
              </a:rPr>
              <a:t>Extranjero</a:t>
            </a:r>
            <a:r>
              <a:rPr lang="es-CO" sz="1400" b="1" i="0" u="sng" strike="noStrike" baseline="0" dirty="0">
                <a:solidFill>
                  <a:srgbClr val="00B050"/>
                </a:solidFill>
                <a:latin typeface="Verdana" panose="020B0604030504040204" pitchFamily="34" charset="0"/>
                <a:ea typeface="Verdana" panose="020B0604030504040204" pitchFamily="34" charset="0"/>
              </a:rPr>
              <a:t>, incluyendo la actividad de importación </a:t>
            </a:r>
            <a:r>
              <a:rPr lang="es-CO" sz="1400" b="1" u="sng" dirty="0">
                <a:solidFill>
                  <a:srgbClr val="00B050"/>
                </a:solidFill>
                <a:latin typeface="Verdana" panose="020B0604030504040204" pitchFamily="34" charset="0"/>
                <a:ea typeface="Verdana" panose="020B0604030504040204" pitchFamily="34" charset="0"/>
              </a:rPr>
              <a:t>y </a:t>
            </a:r>
            <a:r>
              <a:rPr lang="es-CO" sz="1400" b="1" i="0" u="sng" strike="noStrike" baseline="0" dirty="0">
                <a:solidFill>
                  <a:srgbClr val="00B050"/>
                </a:solidFill>
                <a:latin typeface="Verdana" panose="020B0604030504040204" pitchFamily="34" charset="0"/>
                <a:ea typeface="Verdana" panose="020B0604030504040204" pitchFamily="34" charset="0"/>
              </a:rPr>
              <a:t>comercialización de gas importado en cualquiera de sus formas, así como todas sus actividades conexas</a:t>
            </a:r>
            <a:r>
              <a:rPr lang="es-CO" sz="1400" b="0" i="0" u="none" strike="noStrike" baseline="0" dirty="0">
                <a:solidFill>
                  <a:schemeClr val="tx1">
                    <a:lumMod val="65000"/>
                    <a:lumOff val="35000"/>
                  </a:schemeClr>
                </a:solidFill>
                <a:latin typeface="Verdana" panose="020B0604030504040204" pitchFamily="34" charset="0"/>
                <a:ea typeface="Verdana" panose="020B0604030504040204" pitchFamily="34" charset="0"/>
              </a:rPr>
              <a:t>.</a:t>
            </a:r>
            <a:r>
              <a:rPr lang="es-MX" sz="1400" dirty="0">
                <a:solidFill>
                  <a:schemeClr val="tx1">
                    <a:lumMod val="65000"/>
                    <a:lumOff val="35000"/>
                  </a:schemeClr>
                </a:solidFill>
                <a:effectLst/>
                <a:latin typeface="Verdana" panose="020B0604030504040204" pitchFamily="34" charset="0"/>
                <a:ea typeface="Verdana" panose="020B0604030504040204" pitchFamily="34" charset="0"/>
                <a:cs typeface="Times New Roman" panose="02020603050405020304" pitchFamily="18" charset="0"/>
              </a:rPr>
              <a:t> </a:t>
            </a:r>
            <a:endParaRPr lang="es-CO" sz="1400" dirty="0">
              <a:solidFill>
                <a:schemeClr val="tx1">
                  <a:lumMod val="65000"/>
                  <a:lumOff val="35000"/>
                </a:schemeClr>
              </a:solidFill>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7171C3E3-4994-121D-1E05-9DB23C6F66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189" y="816780"/>
            <a:ext cx="931182" cy="931182"/>
          </a:xfrm>
          <a:prstGeom prst="rect">
            <a:avLst/>
          </a:prstGeom>
        </p:spPr>
      </p:pic>
      <p:pic>
        <p:nvPicPr>
          <p:cNvPr id="4" name="Gráfico 3" descr="Gráfico de tendencia descendente con relleno sólido">
            <a:extLst>
              <a:ext uri="{FF2B5EF4-FFF2-40B4-BE49-F238E27FC236}">
                <a16:creationId xmlns:a16="http://schemas.microsoft.com/office/drawing/2014/main" id="{839CDD04-C44C-9935-53FB-510EDADE4A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8380" y="2630962"/>
            <a:ext cx="541282" cy="541282"/>
          </a:xfrm>
          <a:prstGeom prst="rect">
            <a:avLst/>
          </a:prstGeom>
        </p:spPr>
      </p:pic>
      <p:pic>
        <p:nvPicPr>
          <p:cNvPr id="11" name="Gráfico 10" descr="Ascensor bajando con relleno sólido">
            <a:extLst>
              <a:ext uri="{FF2B5EF4-FFF2-40B4-BE49-F238E27FC236}">
                <a16:creationId xmlns:a16="http://schemas.microsoft.com/office/drawing/2014/main" id="{70059402-2A26-B40F-528D-4BEAC80412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8380" y="3519220"/>
            <a:ext cx="541282" cy="541282"/>
          </a:xfrm>
          <a:prstGeom prst="rect">
            <a:avLst/>
          </a:prstGeom>
        </p:spPr>
      </p:pic>
      <p:pic>
        <p:nvPicPr>
          <p:cNvPr id="13" name="Gráfico 12" descr="Amanecer con relleno sólido">
            <a:extLst>
              <a:ext uri="{FF2B5EF4-FFF2-40B4-BE49-F238E27FC236}">
                <a16:creationId xmlns:a16="http://schemas.microsoft.com/office/drawing/2014/main" id="{8B57DDBC-E169-084E-9277-47DC605AFDE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8380" y="4384607"/>
            <a:ext cx="541282" cy="541282"/>
          </a:xfrm>
          <a:prstGeom prst="rect">
            <a:avLst/>
          </a:prstGeom>
        </p:spPr>
      </p:pic>
      <p:pic>
        <p:nvPicPr>
          <p:cNvPr id="15" name="Gráfico 14" descr="Monedas con relleno sólido">
            <a:extLst>
              <a:ext uri="{FF2B5EF4-FFF2-40B4-BE49-F238E27FC236}">
                <a16:creationId xmlns:a16="http://schemas.microsoft.com/office/drawing/2014/main" id="{85864DA8-52B1-C13F-D6E5-6511E901898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8380" y="5391377"/>
            <a:ext cx="541282" cy="541282"/>
          </a:xfrm>
          <a:prstGeom prst="rect">
            <a:avLst/>
          </a:prstGeom>
        </p:spPr>
      </p:pic>
      <p:sp>
        <p:nvSpPr>
          <p:cNvPr id="17" name="CuadroTexto 16">
            <a:extLst>
              <a:ext uri="{FF2B5EF4-FFF2-40B4-BE49-F238E27FC236}">
                <a16:creationId xmlns:a16="http://schemas.microsoft.com/office/drawing/2014/main" id="{514345A6-063C-8515-541A-3809F9991C97}"/>
              </a:ext>
            </a:extLst>
          </p:cNvPr>
          <p:cNvSpPr txBox="1"/>
          <p:nvPr/>
        </p:nvSpPr>
        <p:spPr>
          <a:xfrm>
            <a:off x="1486743" y="2728250"/>
            <a:ext cx="4115228" cy="533031"/>
          </a:xfrm>
          <a:prstGeom prst="rect">
            <a:avLst/>
          </a:prstGeom>
          <a:noFill/>
        </p:spPr>
        <p:txBody>
          <a:bodyPr wrap="square">
            <a:spAutoFit/>
          </a:bodyPr>
          <a:lstStyle/>
          <a:p>
            <a:pPr algn="just">
              <a:lnSpc>
                <a:spcPct val="107000"/>
              </a:lnSpc>
              <a:spcAft>
                <a:spcPts val="800"/>
              </a:spcAft>
            </a:pPr>
            <a:r>
              <a:rPr lang="es-MX" sz="1400" dirty="0">
                <a:solidFill>
                  <a:schemeClr val="tx1">
                    <a:lumMod val="65000"/>
                    <a:lumOff val="35000"/>
                  </a:schemeClr>
                </a:solidFill>
                <a:latin typeface="Verdana" panose="020B0604030504040204" pitchFamily="34" charset="0"/>
                <a:ea typeface="Calibri" panose="020F0502020204030204" pitchFamily="34" charset="0"/>
                <a:cs typeface="Times New Roman" panose="02020603050405020304" pitchFamily="18" charset="0"/>
              </a:rPr>
              <a:t>Agotamiento de reservas de gas natural del país.</a:t>
            </a:r>
          </a:p>
        </p:txBody>
      </p:sp>
      <p:sp>
        <p:nvSpPr>
          <p:cNvPr id="19" name="CuadroTexto 18">
            <a:extLst>
              <a:ext uri="{FF2B5EF4-FFF2-40B4-BE49-F238E27FC236}">
                <a16:creationId xmlns:a16="http://schemas.microsoft.com/office/drawing/2014/main" id="{FBF49897-F27A-D759-5152-496FC49655F6}"/>
              </a:ext>
            </a:extLst>
          </p:cNvPr>
          <p:cNvSpPr txBox="1"/>
          <p:nvPr/>
        </p:nvSpPr>
        <p:spPr>
          <a:xfrm>
            <a:off x="1547423" y="3430247"/>
            <a:ext cx="4115228" cy="533031"/>
          </a:xfrm>
          <a:prstGeom prst="rect">
            <a:avLst/>
          </a:prstGeom>
          <a:noFill/>
        </p:spPr>
        <p:txBody>
          <a:bodyPr wrap="square">
            <a:spAutoFit/>
          </a:bodyPr>
          <a:lstStyle/>
          <a:p>
            <a:pPr algn="just">
              <a:lnSpc>
                <a:spcPct val="107000"/>
              </a:lnSpc>
              <a:spcAft>
                <a:spcPts val="800"/>
              </a:spcAft>
            </a:pPr>
            <a:r>
              <a:rPr lang="es-MX" sz="1400" dirty="0">
                <a:solidFill>
                  <a:schemeClr val="tx1">
                    <a:lumMod val="65000"/>
                    <a:lumOff val="35000"/>
                  </a:schemeClr>
                </a:solidFill>
                <a:latin typeface="Verdana" panose="020B0604030504040204" pitchFamily="34" charset="0"/>
                <a:ea typeface="Calibri" panose="020F0502020204030204" pitchFamily="34" charset="0"/>
                <a:cs typeface="Times New Roman" panose="02020603050405020304" pitchFamily="18" charset="0"/>
              </a:rPr>
              <a:t>Desaceleración de la producción local de hidrocarburos.</a:t>
            </a:r>
          </a:p>
        </p:txBody>
      </p:sp>
      <p:sp>
        <p:nvSpPr>
          <p:cNvPr id="21" name="CuadroTexto 20">
            <a:extLst>
              <a:ext uri="{FF2B5EF4-FFF2-40B4-BE49-F238E27FC236}">
                <a16:creationId xmlns:a16="http://schemas.microsoft.com/office/drawing/2014/main" id="{330EACBF-A96A-2A1F-9FD6-E7011FF97E3F}"/>
              </a:ext>
            </a:extLst>
          </p:cNvPr>
          <p:cNvSpPr txBox="1"/>
          <p:nvPr/>
        </p:nvSpPr>
        <p:spPr>
          <a:xfrm>
            <a:off x="1515894" y="5437925"/>
            <a:ext cx="4115228" cy="533031"/>
          </a:xfrm>
          <a:prstGeom prst="rect">
            <a:avLst/>
          </a:prstGeom>
          <a:noFill/>
        </p:spPr>
        <p:txBody>
          <a:bodyPr wrap="square">
            <a:spAutoFit/>
          </a:bodyPr>
          <a:lstStyle/>
          <a:p>
            <a:pPr algn="just">
              <a:lnSpc>
                <a:spcPct val="107000"/>
              </a:lnSpc>
              <a:spcAft>
                <a:spcPts val="800"/>
              </a:spcAft>
            </a:pPr>
            <a:r>
              <a:rPr lang="es-MX" sz="1400" dirty="0">
                <a:solidFill>
                  <a:schemeClr val="tx1">
                    <a:lumMod val="65000"/>
                    <a:lumOff val="35000"/>
                  </a:schemeClr>
                </a:solidFill>
                <a:latin typeface="Verdana" panose="020B0604030504040204" pitchFamily="34" charset="0"/>
                <a:ea typeface="Calibri" panose="020F0502020204030204" pitchFamily="34" charset="0"/>
                <a:cs typeface="Times New Roman" panose="02020603050405020304" pitchFamily="18" charset="0"/>
              </a:rPr>
              <a:t>Precios del gas natural en el mercado internacional podrían resultar competitivos. </a:t>
            </a:r>
          </a:p>
        </p:txBody>
      </p:sp>
      <p:sp>
        <p:nvSpPr>
          <p:cNvPr id="23" name="CuadroTexto 22">
            <a:extLst>
              <a:ext uri="{FF2B5EF4-FFF2-40B4-BE49-F238E27FC236}">
                <a16:creationId xmlns:a16="http://schemas.microsoft.com/office/drawing/2014/main" id="{8A663F88-0A60-5382-B727-1101F49E8D96}"/>
              </a:ext>
            </a:extLst>
          </p:cNvPr>
          <p:cNvSpPr txBox="1"/>
          <p:nvPr/>
        </p:nvSpPr>
        <p:spPr>
          <a:xfrm>
            <a:off x="1521148" y="4213510"/>
            <a:ext cx="4112402" cy="994055"/>
          </a:xfrm>
          <a:prstGeom prst="rect">
            <a:avLst/>
          </a:prstGeom>
          <a:noFill/>
        </p:spPr>
        <p:txBody>
          <a:bodyPr wrap="square">
            <a:spAutoFit/>
          </a:bodyPr>
          <a:lstStyle/>
          <a:p>
            <a:pPr algn="just">
              <a:lnSpc>
                <a:spcPct val="107000"/>
              </a:lnSpc>
              <a:spcAft>
                <a:spcPts val="800"/>
              </a:spcAft>
            </a:pPr>
            <a:r>
              <a:rPr lang="es-MX" sz="1400" dirty="0">
                <a:solidFill>
                  <a:schemeClr val="tx1">
                    <a:lumMod val="65000"/>
                    <a:lumOff val="35000"/>
                  </a:schemeClr>
                </a:solidFill>
                <a:latin typeface="Verdana" panose="020B0604030504040204" pitchFamily="34" charset="0"/>
                <a:ea typeface="Calibri" panose="020F0502020204030204" pitchFamily="34" charset="0"/>
                <a:cs typeface="Times New Roman" panose="02020603050405020304" pitchFamily="18" charset="0"/>
              </a:rPr>
              <a:t>Aumento de las importaciones de gas natural licuado para enfrentar impactos climatológicos (fenómeno de El Niño) y atención de termoeléctricas. </a:t>
            </a:r>
          </a:p>
        </p:txBody>
      </p:sp>
    </p:spTree>
    <p:extLst>
      <p:ext uri="{BB962C8B-B14F-4D97-AF65-F5344CB8AC3E}">
        <p14:creationId xmlns:p14="http://schemas.microsoft.com/office/powerpoint/2010/main" val="1060332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8979715-D204-4B74-B64F-AF7F1F61B8B1}"/>
              </a:ext>
            </a:extLst>
          </p:cNvPr>
          <p:cNvSpPr>
            <a:spLocks noGrp="1"/>
          </p:cNvSpPr>
          <p:nvPr>
            <p:ph type="title"/>
          </p:nvPr>
        </p:nvSpPr>
        <p:spPr>
          <a:xfrm>
            <a:off x="1729470" y="697912"/>
            <a:ext cx="9108278" cy="1046254"/>
          </a:xfrm>
        </p:spPr>
        <p:txBody>
          <a:bodyPr>
            <a:noAutofit/>
          </a:bodyPr>
          <a:lstStyle/>
          <a:p>
            <a:pPr algn="ctr"/>
            <a:r>
              <a:rPr lang="es-MX" b="1" dirty="0"/>
              <a:t>Actualización Objeto Social</a:t>
            </a:r>
            <a:endParaRPr lang="es-CO" b="1" i="1" dirty="0"/>
          </a:p>
        </p:txBody>
      </p:sp>
      <p:sp>
        <p:nvSpPr>
          <p:cNvPr id="5" name="CuadroTexto 4">
            <a:extLst>
              <a:ext uri="{FF2B5EF4-FFF2-40B4-BE49-F238E27FC236}">
                <a16:creationId xmlns:a16="http://schemas.microsoft.com/office/drawing/2014/main" id="{077277CF-CFAB-1E3C-8688-797B22FE0D42}"/>
              </a:ext>
            </a:extLst>
          </p:cNvPr>
          <p:cNvSpPr txBox="1"/>
          <p:nvPr/>
        </p:nvSpPr>
        <p:spPr>
          <a:xfrm>
            <a:off x="360992" y="2412132"/>
            <a:ext cx="5630398" cy="1685590"/>
          </a:xfrm>
          <a:prstGeom prst="rect">
            <a:avLst/>
          </a:prstGeom>
          <a:ln>
            <a:solidFill>
              <a:schemeClr val="accent1">
                <a:lumMod val="75000"/>
              </a:schemeClr>
            </a:solidFill>
            <a:prstDash val="dash"/>
          </a:ln>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07000"/>
              </a:lnSpc>
              <a:spcAft>
                <a:spcPts val="800"/>
              </a:spcAft>
            </a:pPr>
            <a:r>
              <a:rPr lang="es-MX" sz="1400" b="1" dirty="0">
                <a:solidFill>
                  <a:schemeClr val="tx1">
                    <a:lumMod val="65000"/>
                    <a:lumOff val="35000"/>
                  </a:schemeClr>
                </a:solidFill>
                <a:effectLst/>
                <a:latin typeface="Verdana" panose="020B0604030504040204" pitchFamily="34" charset="0"/>
                <a:ea typeface="Calibri" panose="020F0502020204030204" pitchFamily="34" charset="0"/>
                <a:cs typeface="Times New Roman" panose="02020603050405020304" pitchFamily="18" charset="0"/>
              </a:rPr>
              <a:t>		E2 ENERGIA EFICIENTE SA ESP</a:t>
            </a:r>
            <a:r>
              <a:rPr lang="es-MX" sz="1400" dirty="0">
                <a:solidFill>
                  <a:schemeClr val="tx1">
                    <a:lumMod val="65000"/>
                    <a:lumOff val="35000"/>
                  </a:schemeClr>
                </a:solidFill>
                <a:latin typeface="Verdana" panose="020B0604030504040204" pitchFamily="34" charset="0"/>
                <a:ea typeface="Calibri" panose="020F0502020204030204" pitchFamily="34" charset="0"/>
                <a:cs typeface="Times New Roman" panose="02020603050405020304" pitchFamily="18" charset="0"/>
              </a:rPr>
              <a:t>, 		domiciliada en Barranquilla, fue 		constituida en 2004. Su objeto 		es la comercialización de	energía; 		prestación de servicios y soluciones 		energéticas; comercialización de		bienes.</a:t>
            </a:r>
          </a:p>
        </p:txBody>
      </p:sp>
      <p:sp>
        <p:nvSpPr>
          <p:cNvPr id="6" name="CuadroTexto 5">
            <a:extLst>
              <a:ext uri="{FF2B5EF4-FFF2-40B4-BE49-F238E27FC236}">
                <a16:creationId xmlns:a16="http://schemas.microsoft.com/office/drawing/2014/main" id="{412762AF-8DBB-5E54-FBDC-2B989894E9ED}"/>
              </a:ext>
            </a:extLst>
          </p:cNvPr>
          <p:cNvSpPr txBox="1"/>
          <p:nvPr/>
        </p:nvSpPr>
        <p:spPr>
          <a:xfrm>
            <a:off x="2241099" y="1893483"/>
            <a:ext cx="1870184" cy="369332"/>
          </a:xfrm>
          <a:prstGeom prst="rect">
            <a:avLst/>
          </a:prstGeom>
          <a:noFill/>
        </p:spPr>
        <p:txBody>
          <a:bodyPr wrap="square" rtlCol="0">
            <a:spAutoFit/>
          </a:bodyPr>
          <a:lstStyle/>
          <a:p>
            <a:r>
              <a:rPr lang="es-MX" b="1" dirty="0">
                <a:solidFill>
                  <a:schemeClr val="accent1">
                    <a:lumMod val="50000"/>
                  </a:schemeClr>
                </a:solidFill>
                <a:effectLst>
                  <a:outerShdw blurRad="38100" dist="38100" dir="2700000" algn="tl">
                    <a:srgbClr val="000000">
                      <a:alpha val="43137"/>
                    </a:srgbClr>
                  </a:outerShdw>
                </a:effectLst>
              </a:rPr>
              <a:t>ANTECEDENTES</a:t>
            </a:r>
          </a:p>
        </p:txBody>
      </p:sp>
      <p:sp>
        <p:nvSpPr>
          <p:cNvPr id="7" name="CuadroTexto 6">
            <a:extLst>
              <a:ext uri="{FF2B5EF4-FFF2-40B4-BE49-F238E27FC236}">
                <a16:creationId xmlns:a16="http://schemas.microsoft.com/office/drawing/2014/main" id="{F488CDA9-65F2-84A3-0652-CF20BB8FDA14}"/>
              </a:ext>
            </a:extLst>
          </p:cNvPr>
          <p:cNvSpPr txBox="1"/>
          <p:nvPr/>
        </p:nvSpPr>
        <p:spPr>
          <a:xfrm>
            <a:off x="7598534" y="1893483"/>
            <a:ext cx="2834553" cy="369332"/>
          </a:xfrm>
          <a:prstGeom prst="rect">
            <a:avLst/>
          </a:prstGeom>
          <a:noFill/>
        </p:spPr>
        <p:txBody>
          <a:bodyPr wrap="square" rtlCol="0">
            <a:spAutoFit/>
          </a:bodyPr>
          <a:lstStyle/>
          <a:p>
            <a:pPr algn="ctr"/>
            <a:r>
              <a:rPr lang="es-MX" b="1" dirty="0">
                <a:solidFill>
                  <a:schemeClr val="accent1">
                    <a:lumMod val="50000"/>
                  </a:schemeClr>
                </a:solidFill>
                <a:effectLst>
                  <a:outerShdw blurRad="38100" dist="38100" dir="2700000" algn="tl">
                    <a:srgbClr val="000000">
                      <a:alpha val="43137"/>
                    </a:srgbClr>
                  </a:outerShdw>
                </a:effectLst>
              </a:rPr>
              <a:t>PROPUESTA ELIMINACIÓN</a:t>
            </a:r>
            <a:r>
              <a:rPr lang="es-MX" sz="1600" b="1" dirty="0">
                <a:solidFill>
                  <a:schemeClr val="accent1">
                    <a:lumMod val="50000"/>
                  </a:schemeClr>
                </a:solidFill>
                <a:effectLst>
                  <a:outerShdw blurRad="38100" dist="38100" dir="2700000" algn="tl">
                    <a:srgbClr val="000000">
                      <a:alpha val="43137"/>
                    </a:srgbClr>
                  </a:outerShdw>
                </a:effectLst>
              </a:rPr>
              <a:t> </a:t>
            </a:r>
          </a:p>
        </p:txBody>
      </p:sp>
      <p:sp>
        <p:nvSpPr>
          <p:cNvPr id="8" name="CuadroTexto 7">
            <a:extLst>
              <a:ext uri="{FF2B5EF4-FFF2-40B4-BE49-F238E27FC236}">
                <a16:creationId xmlns:a16="http://schemas.microsoft.com/office/drawing/2014/main" id="{FD438EB3-A0B1-FABB-99AD-5A12C011C00E}"/>
              </a:ext>
            </a:extLst>
          </p:cNvPr>
          <p:cNvSpPr txBox="1"/>
          <p:nvPr/>
        </p:nvSpPr>
        <p:spPr>
          <a:xfrm>
            <a:off x="6200612" y="2420756"/>
            <a:ext cx="5630398" cy="1890774"/>
          </a:xfrm>
          <a:prstGeom prst="rect">
            <a:avLst/>
          </a:prstGeom>
          <a:ln>
            <a:solidFill>
              <a:schemeClr val="accent1">
                <a:lumMod val="75000"/>
              </a:schemeClr>
            </a:solidFill>
            <a:prstDash val="dash"/>
          </a:ln>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07000"/>
              </a:lnSpc>
              <a:spcAft>
                <a:spcPts val="800"/>
              </a:spcAft>
            </a:pPr>
            <a:r>
              <a:rPr lang="es-MX" sz="1400" dirty="0">
                <a:solidFill>
                  <a:schemeClr val="tx1">
                    <a:lumMod val="65000"/>
                    <a:lumOff val="35000"/>
                  </a:schemeClr>
                </a:solidFill>
                <a:effectLst/>
                <a:latin typeface="Verdana" panose="020B0604030504040204" pitchFamily="34" charset="0"/>
                <a:ea typeface="Calibri" panose="020F0502020204030204" pitchFamily="34" charset="0"/>
                <a:cs typeface="Times New Roman" panose="02020603050405020304" pitchFamily="18" charset="0"/>
              </a:rPr>
              <a:t>De acuerdo a </a:t>
            </a:r>
            <a:r>
              <a:rPr lang="es-MX" sz="1400" dirty="0">
                <a:solidFill>
                  <a:schemeClr val="tx1">
                    <a:lumMod val="65000"/>
                    <a:lumOff val="35000"/>
                  </a:schemeClr>
                </a:solidFill>
                <a:latin typeface="Verdana" panose="020B0604030504040204" pitchFamily="34" charset="0"/>
                <a:ea typeface="Calibri" panose="020F0502020204030204" pitchFamily="34" charset="0"/>
                <a:cs typeface="Times New Roman" panose="02020603050405020304" pitchFamily="18" charset="0"/>
              </a:rPr>
              <a:t>lo anterior, se propone eliminar del objeto social de Gases del Caribe únicamente el literal </a:t>
            </a:r>
            <a:r>
              <a:rPr lang="es-MX" sz="1400" b="1" dirty="0">
                <a:solidFill>
                  <a:schemeClr val="tx1">
                    <a:lumMod val="65000"/>
                    <a:lumOff val="35000"/>
                  </a:schemeClr>
                </a:solidFill>
                <a:latin typeface="Verdana" panose="020B0604030504040204" pitchFamily="34" charset="0"/>
                <a:ea typeface="Calibri" panose="020F0502020204030204" pitchFamily="34" charset="0"/>
                <a:cs typeface="Times New Roman" panose="02020603050405020304" pitchFamily="18" charset="0"/>
              </a:rPr>
              <a:t>l) del Artículo 3</a:t>
            </a:r>
            <a:r>
              <a:rPr lang="es-MX" sz="1400" dirty="0">
                <a:solidFill>
                  <a:schemeClr val="tx1">
                    <a:lumMod val="65000"/>
                    <a:lumOff val="35000"/>
                  </a:schemeClr>
                </a:solidFill>
                <a:latin typeface="Verdana" panose="020B0604030504040204" pitchFamily="34" charset="0"/>
                <a:ea typeface="Calibri" panose="020F0502020204030204" pitchFamily="34" charset="0"/>
                <a:cs typeface="Times New Roman" panose="02020603050405020304" pitchFamily="18" charset="0"/>
              </a:rPr>
              <a:t> el cual señala lo siguiente:</a:t>
            </a:r>
            <a:endParaRPr lang="es-MX" sz="1400" dirty="0">
              <a:solidFill>
                <a:schemeClr val="tx1">
                  <a:lumMod val="65000"/>
                  <a:lumOff val="35000"/>
                </a:schemeClr>
              </a:solidFill>
              <a:effectLst/>
              <a:latin typeface="Verdana" panose="020B060403050404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400" b="1" dirty="0">
              <a:solidFill>
                <a:schemeClr val="tx1">
                  <a:lumMod val="65000"/>
                  <a:lumOff val="35000"/>
                </a:schemeClr>
              </a:solidFill>
              <a:latin typeface="Verdana" panose="020B060403050404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400" b="1" dirty="0">
                <a:solidFill>
                  <a:schemeClr val="tx1">
                    <a:lumMod val="65000"/>
                    <a:lumOff val="35000"/>
                  </a:schemeClr>
                </a:solidFill>
                <a:effectLst/>
                <a:latin typeface="Verdana" panose="020B0604030504040204" pitchFamily="34" charset="0"/>
                <a:ea typeface="Calibri" panose="020F0502020204030204" pitchFamily="34" charset="0"/>
                <a:cs typeface="Times New Roman" panose="02020603050405020304" pitchFamily="18" charset="0"/>
              </a:rPr>
              <a:t>Artículo 3</a:t>
            </a:r>
            <a:r>
              <a:rPr lang="es-MX" sz="1400" b="1">
                <a:solidFill>
                  <a:schemeClr val="tx1">
                    <a:lumMod val="65000"/>
                    <a:lumOff val="35000"/>
                  </a:schemeClr>
                </a:solidFill>
                <a:effectLst/>
                <a:latin typeface="Verdana" panose="020B0604030504040204" pitchFamily="34" charset="0"/>
                <a:ea typeface="Calibri" panose="020F0502020204030204" pitchFamily="34" charset="0"/>
                <a:cs typeface="Times New Roman" panose="02020603050405020304" pitchFamily="18" charset="0"/>
              </a:rPr>
              <a:t>°: … </a:t>
            </a:r>
            <a:r>
              <a:rPr lang="es-MX" sz="1400" b="1" strike="sngStrike">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l</a:t>
            </a:r>
            <a:r>
              <a:rPr lang="es-MX" sz="1400" b="1" strike="sngStrike"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t>
            </a:r>
            <a:r>
              <a:rPr lang="es-MX" sz="1400" strike="sngStrike"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Garantizar las obligaciones que en desarrollo de su objeto social ejecute la sociedad e2 Energía Eficiente S.A. EMPRESA DE SERVICIOS PÚBLICOS.</a:t>
            </a:r>
            <a:r>
              <a:rPr lang="es-MX" sz="1400" dirty="0">
                <a:solidFill>
                  <a:schemeClr val="tx1">
                    <a:lumMod val="65000"/>
                    <a:lumOff val="35000"/>
                  </a:schemeClr>
                </a:solidFill>
                <a:effectLst/>
                <a:latin typeface="Verdana" panose="020B0604030504040204" pitchFamily="34" charset="0"/>
                <a:ea typeface="Calibri" panose="020F0502020204030204" pitchFamily="34" charset="0"/>
                <a:cs typeface="Times New Roman" panose="02020603050405020304" pitchFamily="18" charset="0"/>
              </a:rPr>
              <a:t> </a:t>
            </a:r>
            <a:endParaRPr lang="es-CO" sz="1400" dirty="0">
              <a:solidFill>
                <a:schemeClr val="tx1">
                  <a:lumMod val="65000"/>
                  <a:lumOff val="35000"/>
                </a:schemeClr>
              </a:solidFill>
              <a:effectLst/>
              <a:latin typeface="Verdana" panose="020B0604030504040204" pitchFamily="34" charset="0"/>
              <a:ea typeface="Calibri" panose="020F0502020204030204" pitchFamily="34" charset="0"/>
              <a:cs typeface="Times New Roman" panose="02020603050405020304" pitchFamily="18" charset="0"/>
            </a:endParaRPr>
          </a:p>
        </p:txBody>
      </p:sp>
      <p:pic>
        <p:nvPicPr>
          <p:cNvPr id="1026" name="Picture 2" descr="E2 energía eficiente">
            <a:extLst>
              <a:ext uri="{FF2B5EF4-FFF2-40B4-BE49-F238E27FC236}">
                <a16:creationId xmlns:a16="http://schemas.microsoft.com/office/drawing/2014/main" id="{BF399EB0-58D9-C5A0-567D-F66C9B7651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696" y="2420756"/>
            <a:ext cx="1585084" cy="1585084"/>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A4EA8F0E-34B0-9CA8-7CFD-098F6BC6AE07}"/>
              </a:ext>
            </a:extLst>
          </p:cNvPr>
          <p:cNvSpPr txBox="1"/>
          <p:nvPr/>
        </p:nvSpPr>
        <p:spPr>
          <a:xfrm>
            <a:off x="360991" y="4439016"/>
            <a:ext cx="5630398" cy="2018694"/>
          </a:xfrm>
          <a:prstGeom prst="rect">
            <a:avLst/>
          </a:prstGeom>
          <a:ln>
            <a:solidFill>
              <a:schemeClr val="accent1">
                <a:lumMod val="75000"/>
              </a:schemeClr>
            </a:solidFill>
            <a:prstDash val="dash"/>
          </a:ln>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07000"/>
              </a:lnSpc>
              <a:spcAft>
                <a:spcPts val="800"/>
              </a:spcAft>
            </a:pPr>
            <a:r>
              <a:rPr lang="es-CO" sz="1400" b="1" dirty="0">
                <a:solidFill>
                  <a:schemeClr val="tx1">
                    <a:lumMod val="65000"/>
                    <a:lumOff val="35000"/>
                  </a:schemeClr>
                </a:solidFill>
                <a:effectLst/>
                <a:latin typeface="Verdana" panose="020B0604030504040204" pitchFamily="34" charset="0"/>
                <a:ea typeface="Calibri" panose="020F0502020204030204" pitchFamily="34" charset="0"/>
                <a:cs typeface="Times New Roman" panose="02020603050405020304" pitchFamily="18" charset="0"/>
              </a:rPr>
              <a:t>GASES DEL CARIBE</a:t>
            </a:r>
            <a:r>
              <a:rPr lang="es-CO" sz="1400" dirty="0">
                <a:solidFill>
                  <a:schemeClr val="tx1">
                    <a:lumMod val="65000"/>
                    <a:lumOff val="35000"/>
                  </a:schemeClr>
                </a:solidFill>
                <a:effectLst/>
                <a:latin typeface="Verdana" panose="020B0604030504040204" pitchFamily="34" charset="0"/>
                <a:ea typeface="Calibri" panose="020F0502020204030204" pitchFamily="34" charset="0"/>
                <a:cs typeface="Times New Roman" panose="02020603050405020304" pitchFamily="18" charset="0"/>
              </a:rPr>
              <a:t> tiene una participación de 8.33% y </a:t>
            </a:r>
            <a:r>
              <a:rPr lang="es-CO" sz="1400" dirty="0">
                <a:solidFill>
                  <a:schemeClr val="tx1">
                    <a:lumMod val="65000"/>
                    <a:lumOff val="35000"/>
                  </a:schemeClr>
                </a:solidFill>
                <a:latin typeface="Verdana" panose="020B0604030504040204" pitchFamily="34" charset="0"/>
                <a:ea typeface="Calibri" panose="020F0502020204030204" pitchFamily="34" charset="0"/>
                <a:cs typeface="Times New Roman" panose="02020603050405020304" pitchFamily="18" charset="0"/>
              </a:rPr>
              <a:t>su</a:t>
            </a:r>
            <a:r>
              <a:rPr lang="es-CO" sz="1400" dirty="0">
                <a:solidFill>
                  <a:schemeClr val="tx1">
                    <a:lumMod val="65000"/>
                    <a:lumOff val="35000"/>
                  </a:schemeClr>
                </a:solidFill>
                <a:effectLst/>
                <a:latin typeface="Verdana" panose="020B0604030504040204" pitchFamily="34" charset="0"/>
                <a:ea typeface="Calibri" panose="020F0502020204030204" pitchFamily="34" charset="0"/>
                <a:cs typeface="Times New Roman" panose="02020603050405020304" pitchFamily="18" charset="0"/>
              </a:rPr>
              <a:t>s filiales </a:t>
            </a:r>
            <a:r>
              <a:rPr lang="es-CO" sz="1400" b="1" dirty="0">
                <a:solidFill>
                  <a:schemeClr val="tx1">
                    <a:lumMod val="65000"/>
                    <a:lumOff val="35000"/>
                  </a:schemeClr>
                </a:solidFill>
                <a:effectLst/>
                <a:latin typeface="Verdana" panose="020B0604030504040204" pitchFamily="34" charset="0"/>
                <a:ea typeface="Calibri" panose="020F0502020204030204" pitchFamily="34" charset="0"/>
                <a:cs typeface="Times New Roman" panose="02020603050405020304" pitchFamily="18" charset="0"/>
              </a:rPr>
              <a:t>Gasguajira</a:t>
            </a:r>
            <a:r>
              <a:rPr lang="es-CO" sz="1400" dirty="0">
                <a:solidFill>
                  <a:schemeClr val="tx1">
                    <a:lumMod val="65000"/>
                    <a:lumOff val="35000"/>
                  </a:schemeClr>
                </a:solidFill>
                <a:effectLst/>
                <a:latin typeface="Verdana" panose="020B0604030504040204" pitchFamily="34" charset="0"/>
                <a:ea typeface="Calibri" panose="020F0502020204030204" pitchFamily="34" charset="0"/>
                <a:cs typeface="Times New Roman" panose="02020603050405020304" pitchFamily="18" charset="0"/>
              </a:rPr>
              <a:t> y </a:t>
            </a:r>
            <a:r>
              <a:rPr lang="es-CO" sz="1400" b="1" dirty="0">
                <a:solidFill>
                  <a:schemeClr val="tx1">
                    <a:lumMod val="65000"/>
                    <a:lumOff val="35000"/>
                  </a:schemeClr>
                </a:solidFill>
                <a:effectLst/>
                <a:latin typeface="Verdana" panose="020B0604030504040204" pitchFamily="34" charset="0"/>
                <a:ea typeface="Calibri" panose="020F0502020204030204" pitchFamily="34" charset="0"/>
                <a:cs typeface="Times New Roman" panose="02020603050405020304" pitchFamily="18" charset="0"/>
              </a:rPr>
              <a:t>Efigas</a:t>
            </a:r>
            <a:r>
              <a:rPr lang="es-CO" sz="1400" dirty="0">
                <a:solidFill>
                  <a:schemeClr val="tx1">
                    <a:lumMod val="65000"/>
                    <a:lumOff val="35000"/>
                  </a:schemeClr>
                </a:solidFill>
                <a:effectLst/>
                <a:latin typeface="Verdana" panose="020B0604030504040204" pitchFamily="34" charset="0"/>
                <a:ea typeface="Calibri" panose="020F0502020204030204" pitchFamily="34" charset="0"/>
                <a:cs typeface="Times New Roman" panose="02020603050405020304" pitchFamily="18" charset="0"/>
              </a:rPr>
              <a:t>, 8.33% y 24.99%, respectivamente.</a:t>
            </a:r>
          </a:p>
          <a:p>
            <a:pPr algn="just">
              <a:lnSpc>
                <a:spcPct val="107000"/>
              </a:lnSpc>
              <a:spcAft>
                <a:spcPts val="800"/>
              </a:spcAft>
            </a:pPr>
            <a:r>
              <a:rPr lang="es-CO" sz="1400" b="1" dirty="0">
                <a:solidFill>
                  <a:schemeClr val="tx1">
                    <a:lumMod val="65000"/>
                    <a:lumOff val="35000"/>
                  </a:schemeClr>
                </a:solidFill>
                <a:latin typeface="Verdana" panose="020B0604030504040204" pitchFamily="34" charset="0"/>
                <a:ea typeface="Calibri" panose="020F0502020204030204" pitchFamily="34" charset="0"/>
                <a:cs typeface="Times New Roman" panose="02020603050405020304" pitchFamily="18" charset="0"/>
              </a:rPr>
              <a:t>GASES DEL CARIBE</a:t>
            </a:r>
            <a:r>
              <a:rPr lang="es-CO" sz="1400" dirty="0">
                <a:solidFill>
                  <a:schemeClr val="tx1">
                    <a:lumMod val="65000"/>
                    <a:lumOff val="35000"/>
                  </a:schemeClr>
                </a:solidFill>
                <a:latin typeface="Verdana" panose="020B0604030504040204" pitchFamily="34" charset="0"/>
                <a:ea typeface="Calibri" panose="020F0502020204030204" pitchFamily="34" charset="0"/>
                <a:cs typeface="Times New Roman" panose="02020603050405020304" pitchFamily="18" charset="0"/>
              </a:rPr>
              <a:t>, entre los años 2005 y 2010, debió oficiar como garante de las obligaciones adquiridas por E2 en sus contratos de suministro de gas con productores, razón por la cual se incorporó dicha posibilidad en los estatutos sociales de la compañía.</a:t>
            </a:r>
            <a:r>
              <a:rPr lang="es-CO" sz="1400" dirty="0">
                <a:solidFill>
                  <a:schemeClr val="tx1">
                    <a:lumMod val="65000"/>
                    <a:lumOff val="35000"/>
                  </a:schemeClr>
                </a:solidFill>
                <a:effectLst/>
                <a:latin typeface="Verdana" panose="020B060403050404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21996959"/>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7845626787FA7046B5749A99097E9089" ma:contentTypeVersion="14" ma:contentTypeDescription="Crear nuevo documento." ma:contentTypeScope="" ma:versionID="35e5150d492018a83a410beef09d734a">
  <xsd:schema xmlns:xsd="http://www.w3.org/2001/XMLSchema" xmlns:xs="http://www.w3.org/2001/XMLSchema" xmlns:p="http://schemas.microsoft.com/office/2006/metadata/properties" xmlns:ns3="d6bec59e-a535-4b6b-9675-6d55e025e7bd" xmlns:ns4="3f6ea403-6a51-4103-aeb6-ac438f6f27bb" targetNamespace="http://schemas.microsoft.com/office/2006/metadata/properties" ma:root="true" ma:fieldsID="085a0c5a5eb2ddf9ee18ffe4588f4555" ns3:_="" ns4:_="">
    <xsd:import namespace="d6bec59e-a535-4b6b-9675-6d55e025e7bd"/>
    <xsd:import namespace="3f6ea403-6a51-4103-aeb6-ac438f6f27b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bec59e-a535-4b6b-9675-6d55e025e7b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f6ea403-6a51-4103-aeb6-ac438f6f27bb" elementFormDefault="qualified">
    <xsd:import namespace="http://schemas.microsoft.com/office/2006/documentManagement/types"/>
    <xsd:import namespace="http://schemas.microsoft.com/office/infopath/2007/PartnerControls"/>
    <xsd:element name="SharedWithUsers" ma:index="13"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talles de uso compartido" ma:internalName="SharedWithDetails" ma:readOnly="true">
      <xsd:simpleType>
        <xsd:restriction base="dms:Note">
          <xsd:maxLength value="255"/>
        </xsd:restriction>
      </xsd:simpleType>
    </xsd:element>
    <xsd:element name="SharingHintHash" ma:index="15"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A5FD5E-D2EC-40A6-9745-D0563C168CC3}">
  <ds:schemaRefs>
    <ds:schemaRef ds:uri="http://schemas.microsoft.com/sharepoint/v3/contenttype/forms"/>
  </ds:schemaRefs>
</ds:datastoreItem>
</file>

<file path=customXml/itemProps2.xml><?xml version="1.0" encoding="utf-8"?>
<ds:datastoreItem xmlns:ds="http://schemas.openxmlformats.org/officeDocument/2006/customXml" ds:itemID="{A7DBA8F9-6E90-4A08-86D0-4617E3741F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bec59e-a535-4b6b-9675-6d55e025e7bd"/>
    <ds:schemaRef ds:uri="3f6ea403-6a51-4103-aeb6-ac438f6f27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F70C4E-DB60-436E-9995-A5A09B4975EA}">
  <ds:schemaRefs>
    <ds:schemaRef ds:uri="http://schemas.microsoft.com/office/infopath/2007/PartnerControls"/>
    <ds:schemaRef ds:uri="http://purl.org/dc/elements/1.1/"/>
    <ds:schemaRef ds:uri="http://www.w3.org/XML/1998/namespace"/>
    <ds:schemaRef ds:uri="d6bec59e-a535-4b6b-9675-6d55e025e7bd"/>
    <ds:schemaRef ds:uri="http://purl.org/dc/dcmitype/"/>
    <ds:schemaRef ds:uri="http://schemas.microsoft.com/office/2006/metadata/properties"/>
    <ds:schemaRef ds:uri="http://purl.org/dc/terms/"/>
    <ds:schemaRef ds:uri="http://schemas.microsoft.com/office/2006/documentManagement/types"/>
    <ds:schemaRef ds:uri="http://schemas.openxmlformats.org/package/2006/metadata/core-properties"/>
    <ds:schemaRef ds:uri="3f6ea403-6a51-4103-aeb6-ac438f6f27bb"/>
  </ds:schemaRefs>
</ds:datastoreItem>
</file>

<file path=docProps/app.xml><?xml version="1.0" encoding="utf-8"?>
<Properties xmlns="http://schemas.openxmlformats.org/officeDocument/2006/extended-properties" xmlns:vt="http://schemas.openxmlformats.org/officeDocument/2006/docPropsVTypes">
  <TotalTime>125015</TotalTime>
  <Words>352</Words>
  <Application>Microsoft Office PowerPoint</Application>
  <PresentationFormat>Panorámica</PresentationFormat>
  <Paragraphs>21</Paragraphs>
  <Slides>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vt:i4>
      </vt:variant>
    </vt:vector>
  </HeadingPairs>
  <TitlesOfParts>
    <vt:vector size="8" baseType="lpstr">
      <vt:lpstr>Arial</vt:lpstr>
      <vt:lpstr>Calibri</vt:lpstr>
      <vt:lpstr>Calibri Light</vt:lpstr>
      <vt:lpstr>Verdana</vt:lpstr>
      <vt:lpstr>1_Tema de Office</vt:lpstr>
      <vt:lpstr>Proposición Reforma Estatutaria (Actualización Objeto Social)</vt:lpstr>
      <vt:lpstr>Actualización Objeto Social</vt:lpstr>
      <vt:lpstr>Actualización Objeto Social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Paloma Rojas Vasquez</dc:creator>
  <cp:lastModifiedBy>Gabriel Nuñez</cp:lastModifiedBy>
  <cp:revision>119</cp:revision>
  <cp:lastPrinted>2025-03-18T16:20:41Z</cp:lastPrinted>
  <dcterms:created xsi:type="dcterms:W3CDTF">2020-11-23T23:06:58Z</dcterms:created>
  <dcterms:modified xsi:type="dcterms:W3CDTF">2025-03-21T13:38:41Z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0x0101007845626787FA7046B5749A99097E9089</vt:lpwstr>
  </property>
</Properties>
</file>